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7" r:id="rId2"/>
    <p:sldId id="261" r:id="rId3"/>
    <p:sldId id="259" r:id="rId4"/>
    <p:sldId id="12070" r:id="rId5"/>
    <p:sldId id="12065" r:id="rId6"/>
    <p:sldId id="12066" r:id="rId7"/>
    <p:sldId id="12063" r:id="rId8"/>
    <p:sldId id="12064" r:id="rId9"/>
    <p:sldId id="12069" r:id="rId10"/>
    <p:sldId id="12084" r:id="rId11"/>
    <p:sldId id="12067" r:id="rId12"/>
    <p:sldId id="12068" r:id="rId13"/>
    <p:sldId id="12076" r:id="rId14"/>
    <p:sldId id="12071" r:id="rId15"/>
    <p:sldId id="12072" r:id="rId16"/>
    <p:sldId id="12074" r:id="rId17"/>
    <p:sldId id="12073" r:id="rId18"/>
    <p:sldId id="12075" r:id="rId19"/>
    <p:sldId id="12077" r:id="rId20"/>
    <p:sldId id="12085" r:id="rId21"/>
    <p:sldId id="12086" r:id="rId22"/>
    <p:sldId id="12087" r:id="rId23"/>
    <p:sldId id="12082" r:id="rId24"/>
    <p:sldId id="12078" r:id="rId25"/>
    <p:sldId id="12081" r:id="rId26"/>
    <p:sldId id="12079" r:id="rId27"/>
    <p:sldId id="12080" r:id="rId28"/>
    <p:sldId id="12083" r:id="rId29"/>
    <p:sldId id="12088" r:id="rId30"/>
    <p:sldId id="1206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F83EB-8B13-4D17-8562-E6AD432C4950}" v="200" dt="2023-08-11T13:16:31.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4" autoAdjust="0"/>
    <p:restoredTop sz="94221" autoAdjust="0"/>
  </p:normalViewPr>
  <p:slideViewPr>
    <p:cSldViewPr snapToGrid="0" snapToObjects="1">
      <p:cViewPr varScale="1">
        <p:scale>
          <a:sx n="81" d="100"/>
          <a:sy n="81" d="100"/>
        </p:scale>
        <p:origin x="782" y="53"/>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LEQUN#" userId="90a8a175-d657-4dda-89a3-bc5955d2ff09" providerId="ADAL" clId="{510F83EB-8B13-4D17-8562-E6AD432C4950}"/>
    <pc:docChg chg="undo custSel addSld delSld modSld sldOrd">
      <pc:chgData name="#CHEN LEQUN#" userId="90a8a175-d657-4dda-89a3-bc5955d2ff09" providerId="ADAL" clId="{510F83EB-8B13-4D17-8562-E6AD432C4950}" dt="2023-08-11T15:02:59.282" v="5013" actId="1076"/>
      <pc:docMkLst>
        <pc:docMk/>
      </pc:docMkLst>
      <pc:sldChg chg="modNotesTx">
        <pc:chgData name="#CHEN LEQUN#" userId="90a8a175-d657-4dda-89a3-bc5955d2ff09" providerId="ADAL" clId="{510F83EB-8B13-4D17-8562-E6AD432C4950}" dt="2023-08-10T12:30:17.408" v="320" actId="20577"/>
        <pc:sldMkLst>
          <pc:docMk/>
          <pc:sldMk cId="2501733776" sldId="257"/>
        </pc:sldMkLst>
      </pc:sldChg>
      <pc:sldChg chg="addSp modSp del mod">
        <pc:chgData name="#CHEN LEQUN#" userId="90a8a175-d657-4dda-89a3-bc5955d2ff09" providerId="ADAL" clId="{510F83EB-8B13-4D17-8562-E6AD432C4950}" dt="2023-08-10T12:22:20.887" v="313" actId="47"/>
        <pc:sldMkLst>
          <pc:docMk/>
          <pc:sldMk cId="1663829074" sldId="258"/>
        </pc:sldMkLst>
        <pc:spChg chg="mod">
          <ac:chgData name="#CHEN LEQUN#" userId="90a8a175-d657-4dda-89a3-bc5955d2ff09" providerId="ADAL" clId="{510F83EB-8B13-4D17-8562-E6AD432C4950}" dt="2023-08-10T12:14:51.783" v="177" actId="113"/>
          <ac:spMkLst>
            <pc:docMk/>
            <pc:sldMk cId="1663829074" sldId="258"/>
            <ac:spMk id="2" creationId="{DDBAAF89-E1F7-47C9-8988-3760FC9C2122}"/>
          </ac:spMkLst>
        </pc:spChg>
        <pc:spChg chg="mod">
          <ac:chgData name="#CHEN LEQUN#" userId="90a8a175-d657-4dda-89a3-bc5955d2ff09" providerId="ADAL" clId="{510F83EB-8B13-4D17-8562-E6AD432C4950}" dt="2023-08-10T12:13:31.209" v="137" actId="1076"/>
          <ac:spMkLst>
            <pc:docMk/>
            <pc:sldMk cId="1663829074" sldId="258"/>
            <ac:spMk id="3" creationId="{2BC6B385-639E-4379-AD9C-CE94A4ECCBE9}"/>
          </ac:spMkLst>
        </pc:spChg>
        <pc:picChg chg="add mod">
          <ac:chgData name="#CHEN LEQUN#" userId="90a8a175-d657-4dda-89a3-bc5955d2ff09" providerId="ADAL" clId="{510F83EB-8B13-4D17-8562-E6AD432C4950}" dt="2023-08-10T12:14:39.291" v="145" actId="1076"/>
          <ac:picMkLst>
            <pc:docMk/>
            <pc:sldMk cId="1663829074" sldId="258"/>
            <ac:picMk id="4" creationId="{64B58778-E1E0-C129-272F-1D516A2365C0}"/>
          </ac:picMkLst>
        </pc:picChg>
        <pc:picChg chg="add mod">
          <ac:chgData name="#CHEN LEQUN#" userId="90a8a175-d657-4dda-89a3-bc5955d2ff09" providerId="ADAL" clId="{510F83EB-8B13-4D17-8562-E6AD432C4950}" dt="2023-08-10T12:14:39.291" v="145" actId="1076"/>
          <ac:picMkLst>
            <pc:docMk/>
            <pc:sldMk cId="1663829074" sldId="258"/>
            <ac:picMk id="5" creationId="{455FDF99-387F-86E5-7B0C-B8F0992E360C}"/>
          </ac:picMkLst>
        </pc:picChg>
        <pc:picChg chg="add mod">
          <ac:chgData name="#CHEN LEQUN#" userId="90a8a175-d657-4dda-89a3-bc5955d2ff09" providerId="ADAL" clId="{510F83EB-8B13-4D17-8562-E6AD432C4950}" dt="2023-08-10T12:14:39.291" v="145" actId="1076"/>
          <ac:picMkLst>
            <pc:docMk/>
            <pc:sldMk cId="1663829074" sldId="258"/>
            <ac:picMk id="6" creationId="{FA2C3E5B-FF04-3F95-F5B0-A3E2CF513AFC}"/>
          </ac:picMkLst>
        </pc:picChg>
      </pc:sldChg>
      <pc:sldChg chg="addSp modSp new mod modNotesTx">
        <pc:chgData name="#CHEN LEQUN#" userId="90a8a175-d657-4dda-89a3-bc5955d2ff09" providerId="ADAL" clId="{510F83EB-8B13-4D17-8562-E6AD432C4950}" dt="2023-08-11T10:37:29.262" v="3331" actId="20577"/>
        <pc:sldMkLst>
          <pc:docMk/>
          <pc:sldMk cId="2249412466" sldId="259"/>
        </pc:sldMkLst>
        <pc:spChg chg="add mod">
          <ac:chgData name="#CHEN LEQUN#" userId="90a8a175-d657-4dda-89a3-bc5955d2ff09" providerId="ADAL" clId="{510F83EB-8B13-4D17-8562-E6AD432C4950}" dt="2023-08-10T12:16:01.123" v="191" actId="14100"/>
          <ac:spMkLst>
            <pc:docMk/>
            <pc:sldMk cId="2249412466" sldId="259"/>
            <ac:spMk id="2" creationId="{A7EFBD8A-C751-5E69-2ED7-9ABE476C59D7}"/>
          </ac:spMkLst>
        </pc:spChg>
        <pc:spChg chg="add mod">
          <ac:chgData name="#CHEN LEQUN#" userId="90a8a175-d657-4dda-89a3-bc5955d2ff09" providerId="ADAL" clId="{510F83EB-8B13-4D17-8562-E6AD432C4950}" dt="2023-08-10T12:16:20.540" v="198" actId="1076"/>
          <ac:spMkLst>
            <pc:docMk/>
            <pc:sldMk cId="2249412466" sldId="259"/>
            <ac:spMk id="3" creationId="{AFB36614-BA21-5909-9B30-1F26E7B42664}"/>
          </ac:spMkLst>
        </pc:spChg>
        <pc:spChg chg="add mod">
          <ac:chgData name="#CHEN LEQUN#" userId="90a8a175-d657-4dda-89a3-bc5955d2ff09" providerId="ADAL" clId="{510F83EB-8B13-4D17-8562-E6AD432C4950}" dt="2023-08-10T12:18:03.075" v="224" actId="1076"/>
          <ac:spMkLst>
            <pc:docMk/>
            <pc:sldMk cId="2249412466" sldId="259"/>
            <ac:spMk id="4" creationId="{99862318-1D98-CB14-0553-F019F49D6597}"/>
          </ac:spMkLst>
        </pc:spChg>
        <pc:spChg chg="mod">
          <ac:chgData name="#CHEN LEQUN#" userId="90a8a175-d657-4dda-89a3-bc5955d2ff09" providerId="ADAL" clId="{510F83EB-8B13-4D17-8562-E6AD432C4950}" dt="2023-08-10T12:15:20.976" v="182" actId="13822"/>
          <ac:spMkLst>
            <pc:docMk/>
            <pc:sldMk cId="2249412466" sldId="259"/>
            <ac:spMk id="6" creationId="{FB9BD3C5-4E4B-6FD1-3847-52B2D4C8590F}"/>
          </ac:spMkLst>
        </pc:spChg>
        <pc:spChg chg="mod">
          <ac:chgData name="#CHEN LEQUN#" userId="90a8a175-d657-4dda-89a3-bc5955d2ff09" providerId="ADAL" clId="{510F83EB-8B13-4D17-8562-E6AD432C4950}" dt="2023-08-10T12:15:20.976" v="182" actId="13822"/>
          <ac:spMkLst>
            <pc:docMk/>
            <pc:sldMk cId="2249412466" sldId="259"/>
            <ac:spMk id="7" creationId="{46800A49-E279-3A11-F2A2-52B5100D2D8A}"/>
          </ac:spMkLst>
        </pc:spChg>
        <pc:spChg chg="mod">
          <ac:chgData name="#CHEN LEQUN#" userId="90a8a175-d657-4dda-89a3-bc5955d2ff09" providerId="ADAL" clId="{510F83EB-8B13-4D17-8562-E6AD432C4950}" dt="2023-08-10T12:15:20.976" v="182" actId="13822"/>
          <ac:spMkLst>
            <pc:docMk/>
            <pc:sldMk cId="2249412466" sldId="259"/>
            <ac:spMk id="8" creationId="{F762B09C-D893-C2F8-7A78-836BF03F95AE}"/>
          </ac:spMkLst>
        </pc:spChg>
        <pc:spChg chg="mod">
          <ac:chgData name="#CHEN LEQUN#" userId="90a8a175-d657-4dda-89a3-bc5955d2ff09" providerId="ADAL" clId="{510F83EB-8B13-4D17-8562-E6AD432C4950}" dt="2023-08-10T12:15:20.976" v="182" actId="13822"/>
          <ac:spMkLst>
            <pc:docMk/>
            <pc:sldMk cId="2249412466" sldId="259"/>
            <ac:spMk id="9" creationId="{21652962-C532-A679-8166-185375B93877}"/>
          </ac:spMkLst>
        </pc:spChg>
        <pc:spChg chg="mod">
          <ac:chgData name="#CHEN LEQUN#" userId="90a8a175-d657-4dda-89a3-bc5955d2ff09" providerId="ADAL" clId="{510F83EB-8B13-4D17-8562-E6AD432C4950}" dt="2023-08-10T12:15:20.976" v="182" actId="13822"/>
          <ac:spMkLst>
            <pc:docMk/>
            <pc:sldMk cId="2249412466" sldId="259"/>
            <ac:spMk id="10" creationId="{3ACC2501-0CB8-9E28-02B2-8D5017E7ECE3}"/>
          </ac:spMkLst>
        </pc:spChg>
        <pc:spChg chg="mod">
          <ac:chgData name="#CHEN LEQUN#" userId="90a8a175-d657-4dda-89a3-bc5955d2ff09" providerId="ADAL" clId="{510F83EB-8B13-4D17-8562-E6AD432C4950}" dt="2023-08-10T12:15:20.976" v="182" actId="13822"/>
          <ac:spMkLst>
            <pc:docMk/>
            <pc:sldMk cId="2249412466" sldId="259"/>
            <ac:spMk id="11" creationId="{716AD4F6-433A-8434-3BD3-4F3EF17F89E6}"/>
          </ac:spMkLst>
        </pc:spChg>
        <pc:spChg chg="mod">
          <ac:chgData name="#CHEN LEQUN#" userId="90a8a175-d657-4dda-89a3-bc5955d2ff09" providerId="ADAL" clId="{510F83EB-8B13-4D17-8562-E6AD432C4950}" dt="2023-08-10T12:15:20.976" v="182" actId="13822"/>
          <ac:spMkLst>
            <pc:docMk/>
            <pc:sldMk cId="2249412466" sldId="259"/>
            <ac:spMk id="12" creationId="{E95772E6-66D0-AB55-E1A8-4739B4B58EDC}"/>
          </ac:spMkLst>
        </pc:spChg>
        <pc:spChg chg="mod">
          <ac:chgData name="#CHEN LEQUN#" userId="90a8a175-d657-4dda-89a3-bc5955d2ff09" providerId="ADAL" clId="{510F83EB-8B13-4D17-8562-E6AD432C4950}" dt="2023-08-10T12:15:20.976" v="182" actId="13822"/>
          <ac:spMkLst>
            <pc:docMk/>
            <pc:sldMk cId="2249412466" sldId="259"/>
            <ac:spMk id="13" creationId="{D3338CA1-4703-FDA9-AFD3-B835E96B4550}"/>
          </ac:spMkLst>
        </pc:spChg>
        <pc:spChg chg="mod">
          <ac:chgData name="#CHEN LEQUN#" userId="90a8a175-d657-4dda-89a3-bc5955d2ff09" providerId="ADAL" clId="{510F83EB-8B13-4D17-8562-E6AD432C4950}" dt="2023-08-10T12:15:20.976" v="182" actId="13822"/>
          <ac:spMkLst>
            <pc:docMk/>
            <pc:sldMk cId="2249412466" sldId="259"/>
            <ac:spMk id="14" creationId="{541E63D8-A35C-40B9-640A-2445BE4E32B8}"/>
          </ac:spMkLst>
        </pc:spChg>
        <pc:spChg chg="mod">
          <ac:chgData name="#CHEN LEQUN#" userId="90a8a175-d657-4dda-89a3-bc5955d2ff09" providerId="ADAL" clId="{510F83EB-8B13-4D17-8562-E6AD432C4950}" dt="2023-08-10T12:15:20.976" v="182" actId="13822"/>
          <ac:spMkLst>
            <pc:docMk/>
            <pc:sldMk cId="2249412466" sldId="259"/>
            <ac:spMk id="15" creationId="{9665E988-94C2-D2EC-D141-BC9D271F956D}"/>
          </ac:spMkLst>
        </pc:spChg>
        <pc:spChg chg="mod">
          <ac:chgData name="#CHEN LEQUN#" userId="90a8a175-d657-4dda-89a3-bc5955d2ff09" providerId="ADAL" clId="{510F83EB-8B13-4D17-8562-E6AD432C4950}" dt="2023-08-10T12:15:20.976" v="182" actId="13822"/>
          <ac:spMkLst>
            <pc:docMk/>
            <pc:sldMk cId="2249412466" sldId="259"/>
            <ac:spMk id="16" creationId="{5A37984F-9955-BF69-94B1-669EC98D7AE1}"/>
          </ac:spMkLst>
        </pc:spChg>
        <pc:spChg chg="mod">
          <ac:chgData name="#CHEN LEQUN#" userId="90a8a175-d657-4dda-89a3-bc5955d2ff09" providerId="ADAL" clId="{510F83EB-8B13-4D17-8562-E6AD432C4950}" dt="2023-08-10T12:15:20.976" v="182" actId="13822"/>
          <ac:spMkLst>
            <pc:docMk/>
            <pc:sldMk cId="2249412466" sldId="259"/>
            <ac:spMk id="17" creationId="{FDD64A7F-69D0-0BCD-BAB4-3AC72446816F}"/>
          </ac:spMkLst>
        </pc:spChg>
        <pc:spChg chg="mod">
          <ac:chgData name="#CHEN LEQUN#" userId="90a8a175-d657-4dda-89a3-bc5955d2ff09" providerId="ADAL" clId="{510F83EB-8B13-4D17-8562-E6AD432C4950}" dt="2023-08-10T12:15:20.976" v="182" actId="13822"/>
          <ac:spMkLst>
            <pc:docMk/>
            <pc:sldMk cId="2249412466" sldId="259"/>
            <ac:spMk id="18" creationId="{D4083A83-C9E6-13FE-1023-0F1733A7FD6B}"/>
          </ac:spMkLst>
        </pc:spChg>
        <pc:spChg chg="mod">
          <ac:chgData name="#CHEN LEQUN#" userId="90a8a175-d657-4dda-89a3-bc5955d2ff09" providerId="ADAL" clId="{510F83EB-8B13-4D17-8562-E6AD432C4950}" dt="2023-08-10T12:15:20.976" v="182" actId="13822"/>
          <ac:spMkLst>
            <pc:docMk/>
            <pc:sldMk cId="2249412466" sldId="259"/>
            <ac:spMk id="19" creationId="{8BAC9E50-6345-05FA-8750-3478AA7B5695}"/>
          </ac:spMkLst>
        </pc:spChg>
        <pc:spChg chg="mod">
          <ac:chgData name="#CHEN LEQUN#" userId="90a8a175-d657-4dda-89a3-bc5955d2ff09" providerId="ADAL" clId="{510F83EB-8B13-4D17-8562-E6AD432C4950}" dt="2023-08-10T12:15:20.976" v="182" actId="13822"/>
          <ac:spMkLst>
            <pc:docMk/>
            <pc:sldMk cId="2249412466" sldId="259"/>
            <ac:spMk id="20" creationId="{DF4736CC-AC85-9A8E-C23A-4F61CF37FE74}"/>
          </ac:spMkLst>
        </pc:spChg>
        <pc:spChg chg="mod">
          <ac:chgData name="#CHEN LEQUN#" userId="90a8a175-d657-4dda-89a3-bc5955d2ff09" providerId="ADAL" clId="{510F83EB-8B13-4D17-8562-E6AD432C4950}" dt="2023-08-10T12:15:20.976" v="182" actId="13822"/>
          <ac:spMkLst>
            <pc:docMk/>
            <pc:sldMk cId="2249412466" sldId="259"/>
            <ac:spMk id="21" creationId="{6CDAE824-EA00-5D74-F6F9-93FE3631FB9A}"/>
          </ac:spMkLst>
        </pc:spChg>
        <pc:spChg chg="mod">
          <ac:chgData name="#CHEN LEQUN#" userId="90a8a175-d657-4dda-89a3-bc5955d2ff09" providerId="ADAL" clId="{510F83EB-8B13-4D17-8562-E6AD432C4950}" dt="2023-08-10T12:15:20.976" v="182" actId="13822"/>
          <ac:spMkLst>
            <pc:docMk/>
            <pc:sldMk cId="2249412466" sldId="259"/>
            <ac:spMk id="22" creationId="{ABAD0EB6-A567-1BFA-6696-5943C7B8CA01}"/>
          </ac:spMkLst>
        </pc:spChg>
        <pc:spChg chg="mod">
          <ac:chgData name="#CHEN LEQUN#" userId="90a8a175-d657-4dda-89a3-bc5955d2ff09" providerId="ADAL" clId="{510F83EB-8B13-4D17-8562-E6AD432C4950}" dt="2023-08-10T12:15:20.976" v="182" actId="13822"/>
          <ac:spMkLst>
            <pc:docMk/>
            <pc:sldMk cId="2249412466" sldId="259"/>
            <ac:spMk id="23" creationId="{6CA472A4-6225-C224-E91D-10038263C7AE}"/>
          </ac:spMkLst>
        </pc:spChg>
        <pc:spChg chg="mod">
          <ac:chgData name="#CHEN LEQUN#" userId="90a8a175-d657-4dda-89a3-bc5955d2ff09" providerId="ADAL" clId="{510F83EB-8B13-4D17-8562-E6AD432C4950}" dt="2023-08-10T12:15:20.976" v="182" actId="13822"/>
          <ac:spMkLst>
            <pc:docMk/>
            <pc:sldMk cId="2249412466" sldId="259"/>
            <ac:spMk id="24" creationId="{FEF91844-8CE5-0A30-F07D-3462AE6B6A9C}"/>
          </ac:spMkLst>
        </pc:spChg>
        <pc:spChg chg="mod">
          <ac:chgData name="#CHEN LEQUN#" userId="90a8a175-d657-4dda-89a3-bc5955d2ff09" providerId="ADAL" clId="{510F83EB-8B13-4D17-8562-E6AD432C4950}" dt="2023-08-10T12:15:20.976" v="182" actId="13822"/>
          <ac:spMkLst>
            <pc:docMk/>
            <pc:sldMk cId="2249412466" sldId="259"/>
            <ac:spMk id="25" creationId="{9D02A0D3-6470-E106-852E-96DCEE7A24D5}"/>
          </ac:spMkLst>
        </pc:spChg>
        <pc:spChg chg="mod">
          <ac:chgData name="#CHEN LEQUN#" userId="90a8a175-d657-4dda-89a3-bc5955d2ff09" providerId="ADAL" clId="{510F83EB-8B13-4D17-8562-E6AD432C4950}" dt="2023-08-10T12:15:20.976" v="182" actId="13822"/>
          <ac:spMkLst>
            <pc:docMk/>
            <pc:sldMk cId="2249412466" sldId="259"/>
            <ac:spMk id="26" creationId="{6C4A5E1A-C55A-91EE-9808-CAD91C292ABE}"/>
          </ac:spMkLst>
        </pc:spChg>
        <pc:spChg chg="mod">
          <ac:chgData name="#CHEN LEQUN#" userId="90a8a175-d657-4dda-89a3-bc5955d2ff09" providerId="ADAL" clId="{510F83EB-8B13-4D17-8562-E6AD432C4950}" dt="2023-08-10T12:15:20.976" v="182" actId="13822"/>
          <ac:spMkLst>
            <pc:docMk/>
            <pc:sldMk cId="2249412466" sldId="259"/>
            <ac:spMk id="27" creationId="{2EFBDD5F-597E-CE79-3AD6-1B8149D02CBC}"/>
          </ac:spMkLst>
        </pc:spChg>
        <pc:spChg chg="mod">
          <ac:chgData name="#CHEN LEQUN#" userId="90a8a175-d657-4dda-89a3-bc5955d2ff09" providerId="ADAL" clId="{510F83EB-8B13-4D17-8562-E6AD432C4950}" dt="2023-08-10T12:15:20.976" v="182" actId="13822"/>
          <ac:spMkLst>
            <pc:docMk/>
            <pc:sldMk cId="2249412466" sldId="259"/>
            <ac:spMk id="28" creationId="{25197551-8062-BC35-C704-D2EDCB32AA50}"/>
          </ac:spMkLst>
        </pc:spChg>
        <pc:spChg chg="mod">
          <ac:chgData name="#CHEN LEQUN#" userId="90a8a175-d657-4dda-89a3-bc5955d2ff09" providerId="ADAL" clId="{510F83EB-8B13-4D17-8562-E6AD432C4950}" dt="2023-08-10T12:15:20.976" v="182" actId="13822"/>
          <ac:spMkLst>
            <pc:docMk/>
            <pc:sldMk cId="2249412466" sldId="259"/>
            <ac:spMk id="30" creationId="{E6113ADE-777A-A721-BE13-416033BBD2BA}"/>
          </ac:spMkLst>
        </pc:spChg>
        <pc:spChg chg="mod">
          <ac:chgData name="#CHEN LEQUN#" userId="90a8a175-d657-4dda-89a3-bc5955d2ff09" providerId="ADAL" clId="{510F83EB-8B13-4D17-8562-E6AD432C4950}" dt="2023-08-10T12:15:20.976" v="182" actId="13822"/>
          <ac:spMkLst>
            <pc:docMk/>
            <pc:sldMk cId="2249412466" sldId="259"/>
            <ac:spMk id="31" creationId="{AA4EBE4E-3CCB-910D-BDA5-8A98B451D34E}"/>
          </ac:spMkLst>
        </pc:spChg>
        <pc:spChg chg="mod">
          <ac:chgData name="#CHEN LEQUN#" userId="90a8a175-d657-4dda-89a3-bc5955d2ff09" providerId="ADAL" clId="{510F83EB-8B13-4D17-8562-E6AD432C4950}" dt="2023-08-10T12:15:20.976" v="182" actId="13822"/>
          <ac:spMkLst>
            <pc:docMk/>
            <pc:sldMk cId="2249412466" sldId="259"/>
            <ac:spMk id="32" creationId="{6A275609-B2E4-1796-2D22-203288EC9CB9}"/>
          </ac:spMkLst>
        </pc:spChg>
        <pc:spChg chg="mod">
          <ac:chgData name="#CHEN LEQUN#" userId="90a8a175-d657-4dda-89a3-bc5955d2ff09" providerId="ADAL" clId="{510F83EB-8B13-4D17-8562-E6AD432C4950}" dt="2023-08-10T12:15:20.976" v="182" actId="13822"/>
          <ac:spMkLst>
            <pc:docMk/>
            <pc:sldMk cId="2249412466" sldId="259"/>
            <ac:spMk id="33" creationId="{E8A74387-404A-F921-B188-4CB083A367A9}"/>
          </ac:spMkLst>
        </pc:spChg>
        <pc:spChg chg="mod">
          <ac:chgData name="#CHEN LEQUN#" userId="90a8a175-d657-4dda-89a3-bc5955d2ff09" providerId="ADAL" clId="{510F83EB-8B13-4D17-8562-E6AD432C4950}" dt="2023-08-10T12:15:20.976" v="182" actId="13822"/>
          <ac:spMkLst>
            <pc:docMk/>
            <pc:sldMk cId="2249412466" sldId="259"/>
            <ac:spMk id="34" creationId="{597BA3DC-81E6-F264-AA51-713766AA19F5}"/>
          </ac:spMkLst>
        </pc:spChg>
        <pc:spChg chg="mod">
          <ac:chgData name="#CHEN LEQUN#" userId="90a8a175-d657-4dda-89a3-bc5955d2ff09" providerId="ADAL" clId="{510F83EB-8B13-4D17-8562-E6AD432C4950}" dt="2023-08-10T12:15:20.976" v="182" actId="13822"/>
          <ac:spMkLst>
            <pc:docMk/>
            <pc:sldMk cId="2249412466" sldId="259"/>
            <ac:spMk id="35" creationId="{E8A372F4-242F-43DA-7DB2-783F2E9EF131}"/>
          </ac:spMkLst>
        </pc:spChg>
        <pc:spChg chg="mod">
          <ac:chgData name="#CHEN LEQUN#" userId="90a8a175-d657-4dda-89a3-bc5955d2ff09" providerId="ADAL" clId="{510F83EB-8B13-4D17-8562-E6AD432C4950}" dt="2023-08-10T12:15:20.976" v="182" actId="13822"/>
          <ac:spMkLst>
            <pc:docMk/>
            <pc:sldMk cId="2249412466" sldId="259"/>
            <ac:spMk id="36" creationId="{33A2DD77-11BF-6BCF-4DCE-79A91CB8B3F7}"/>
          </ac:spMkLst>
        </pc:spChg>
        <pc:spChg chg="mod">
          <ac:chgData name="#CHEN LEQUN#" userId="90a8a175-d657-4dda-89a3-bc5955d2ff09" providerId="ADAL" clId="{510F83EB-8B13-4D17-8562-E6AD432C4950}" dt="2023-08-10T12:15:20.976" v="182" actId="13822"/>
          <ac:spMkLst>
            <pc:docMk/>
            <pc:sldMk cId="2249412466" sldId="259"/>
            <ac:spMk id="37" creationId="{0FD2B82B-C9FE-77B6-9BC1-7AF493579956}"/>
          </ac:spMkLst>
        </pc:spChg>
        <pc:spChg chg="mod">
          <ac:chgData name="#CHEN LEQUN#" userId="90a8a175-d657-4dda-89a3-bc5955d2ff09" providerId="ADAL" clId="{510F83EB-8B13-4D17-8562-E6AD432C4950}" dt="2023-08-10T12:15:20.976" v="182" actId="13822"/>
          <ac:spMkLst>
            <pc:docMk/>
            <pc:sldMk cId="2249412466" sldId="259"/>
            <ac:spMk id="38" creationId="{E60B9714-D969-C925-C1B0-3F6E7C73B028}"/>
          </ac:spMkLst>
        </pc:spChg>
        <pc:spChg chg="mod">
          <ac:chgData name="#CHEN LEQUN#" userId="90a8a175-d657-4dda-89a3-bc5955d2ff09" providerId="ADAL" clId="{510F83EB-8B13-4D17-8562-E6AD432C4950}" dt="2023-08-10T12:15:20.976" v="182" actId="13822"/>
          <ac:spMkLst>
            <pc:docMk/>
            <pc:sldMk cId="2249412466" sldId="259"/>
            <ac:spMk id="39" creationId="{BF8250EC-054D-8F54-69CD-01D2CF2DB5B0}"/>
          </ac:spMkLst>
        </pc:spChg>
        <pc:spChg chg="mod">
          <ac:chgData name="#CHEN LEQUN#" userId="90a8a175-d657-4dda-89a3-bc5955d2ff09" providerId="ADAL" clId="{510F83EB-8B13-4D17-8562-E6AD432C4950}" dt="2023-08-10T12:15:20.976" v="182" actId="13822"/>
          <ac:spMkLst>
            <pc:docMk/>
            <pc:sldMk cId="2249412466" sldId="259"/>
            <ac:spMk id="40" creationId="{1312B686-570D-2CB2-1DF7-A7050E45CA0D}"/>
          </ac:spMkLst>
        </pc:spChg>
        <pc:spChg chg="mod">
          <ac:chgData name="#CHEN LEQUN#" userId="90a8a175-d657-4dda-89a3-bc5955d2ff09" providerId="ADAL" clId="{510F83EB-8B13-4D17-8562-E6AD432C4950}" dt="2023-08-10T12:15:20.976" v="182" actId="13822"/>
          <ac:spMkLst>
            <pc:docMk/>
            <pc:sldMk cId="2249412466" sldId="259"/>
            <ac:spMk id="41" creationId="{699541AE-9370-D183-6BAA-DC60FD2ABFA1}"/>
          </ac:spMkLst>
        </pc:spChg>
        <pc:spChg chg="mod">
          <ac:chgData name="#CHEN LEQUN#" userId="90a8a175-d657-4dda-89a3-bc5955d2ff09" providerId="ADAL" clId="{510F83EB-8B13-4D17-8562-E6AD432C4950}" dt="2023-08-10T12:15:20.976" v="182" actId="13822"/>
          <ac:spMkLst>
            <pc:docMk/>
            <pc:sldMk cId="2249412466" sldId="259"/>
            <ac:spMk id="42" creationId="{03BD865F-7CA5-9B0E-B84B-D3ABB7114E10}"/>
          </ac:spMkLst>
        </pc:spChg>
        <pc:spChg chg="mod">
          <ac:chgData name="#CHEN LEQUN#" userId="90a8a175-d657-4dda-89a3-bc5955d2ff09" providerId="ADAL" clId="{510F83EB-8B13-4D17-8562-E6AD432C4950}" dt="2023-08-10T12:15:20.976" v="182" actId="13822"/>
          <ac:spMkLst>
            <pc:docMk/>
            <pc:sldMk cId="2249412466" sldId="259"/>
            <ac:spMk id="43" creationId="{963A6BEC-8FA1-524C-1FAE-2BEC700D36C0}"/>
          </ac:spMkLst>
        </pc:spChg>
        <pc:spChg chg="mod">
          <ac:chgData name="#CHEN LEQUN#" userId="90a8a175-d657-4dda-89a3-bc5955d2ff09" providerId="ADAL" clId="{510F83EB-8B13-4D17-8562-E6AD432C4950}" dt="2023-08-10T12:15:20.976" v="182" actId="13822"/>
          <ac:spMkLst>
            <pc:docMk/>
            <pc:sldMk cId="2249412466" sldId="259"/>
            <ac:spMk id="44" creationId="{FC0111EB-0972-F39F-39C2-895DA2182F94}"/>
          </ac:spMkLst>
        </pc:spChg>
        <pc:spChg chg="mod">
          <ac:chgData name="#CHEN LEQUN#" userId="90a8a175-d657-4dda-89a3-bc5955d2ff09" providerId="ADAL" clId="{510F83EB-8B13-4D17-8562-E6AD432C4950}" dt="2023-08-10T12:15:20.976" v="182" actId="13822"/>
          <ac:spMkLst>
            <pc:docMk/>
            <pc:sldMk cId="2249412466" sldId="259"/>
            <ac:spMk id="45" creationId="{603ED21D-BE19-AF25-8EDB-A91567FF2FDD}"/>
          </ac:spMkLst>
        </pc:spChg>
        <pc:spChg chg="mod">
          <ac:chgData name="#CHEN LEQUN#" userId="90a8a175-d657-4dda-89a3-bc5955d2ff09" providerId="ADAL" clId="{510F83EB-8B13-4D17-8562-E6AD432C4950}" dt="2023-08-10T12:15:20.976" v="182" actId="13822"/>
          <ac:spMkLst>
            <pc:docMk/>
            <pc:sldMk cId="2249412466" sldId="259"/>
            <ac:spMk id="46" creationId="{1738DC01-2C42-6A96-A2F0-144858939220}"/>
          </ac:spMkLst>
        </pc:spChg>
        <pc:spChg chg="mod">
          <ac:chgData name="#CHEN LEQUN#" userId="90a8a175-d657-4dda-89a3-bc5955d2ff09" providerId="ADAL" clId="{510F83EB-8B13-4D17-8562-E6AD432C4950}" dt="2023-08-10T12:15:20.976" v="182" actId="13822"/>
          <ac:spMkLst>
            <pc:docMk/>
            <pc:sldMk cId="2249412466" sldId="259"/>
            <ac:spMk id="47" creationId="{D3A320D3-120F-6BEB-7C0A-721FE42F1D00}"/>
          </ac:spMkLst>
        </pc:spChg>
        <pc:spChg chg="mod">
          <ac:chgData name="#CHEN LEQUN#" userId="90a8a175-d657-4dda-89a3-bc5955d2ff09" providerId="ADAL" clId="{510F83EB-8B13-4D17-8562-E6AD432C4950}" dt="2023-08-10T12:15:20.976" v="182" actId="13822"/>
          <ac:spMkLst>
            <pc:docMk/>
            <pc:sldMk cId="2249412466" sldId="259"/>
            <ac:spMk id="48" creationId="{54EE011C-BAE4-7C1A-3AE1-C220011AD4C8}"/>
          </ac:spMkLst>
        </pc:spChg>
        <pc:spChg chg="mod">
          <ac:chgData name="#CHEN LEQUN#" userId="90a8a175-d657-4dda-89a3-bc5955d2ff09" providerId="ADAL" clId="{510F83EB-8B13-4D17-8562-E6AD432C4950}" dt="2023-08-10T12:15:20.976" v="182" actId="13822"/>
          <ac:spMkLst>
            <pc:docMk/>
            <pc:sldMk cId="2249412466" sldId="259"/>
            <ac:spMk id="49" creationId="{57799B78-F39A-4712-AF27-FC2E749C303E}"/>
          </ac:spMkLst>
        </pc:spChg>
        <pc:spChg chg="mod">
          <ac:chgData name="#CHEN LEQUN#" userId="90a8a175-d657-4dda-89a3-bc5955d2ff09" providerId="ADAL" clId="{510F83EB-8B13-4D17-8562-E6AD432C4950}" dt="2023-08-10T12:15:20.976" v="182" actId="13822"/>
          <ac:spMkLst>
            <pc:docMk/>
            <pc:sldMk cId="2249412466" sldId="259"/>
            <ac:spMk id="50" creationId="{1FB5EA65-E8DE-71EC-1D70-5BE5708A0133}"/>
          </ac:spMkLst>
        </pc:spChg>
        <pc:spChg chg="mod">
          <ac:chgData name="#CHEN LEQUN#" userId="90a8a175-d657-4dda-89a3-bc5955d2ff09" providerId="ADAL" clId="{510F83EB-8B13-4D17-8562-E6AD432C4950}" dt="2023-08-10T12:15:20.976" v="182" actId="13822"/>
          <ac:spMkLst>
            <pc:docMk/>
            <pc:sldMk cId="2249412466" sldId="259"/>
            <ac:spMk id="51" creationId="{C98B9470-1B0C-E859-07F4-7C2122C4CB88}"/>
          </ac:spMkLst>
        </pc:spChg>
        <pc:spChg chg="mod">
          <ac:chgData name="#CHEN LEQUN#" userId="90a8a175-d657-4dda-89a3-bc5955d2ff09" providerId="ADAL" clId="{510F83EB-8B13-4D17-8562-E6AD432C4950}" dt="2023-08-10T12:15:20.976" v="182" actId="13822"/>
          <ac:spMkLst>
            <pc:docMk/>
            <pc:sldMk cId="2249412466" sldId="259"/>
            <ac:spMk id="52" creationId="{F4CD30CA-C04C-EA3E-E3F3-4F481A6D2FBC}"/>
          </ac:spMkLst>
        </pc:spChg>
        <pc:spChg chg="add mod">
          <ac:chgData name="#CHEN LEQUN#" userId="90a8a175-d657-4dda-89a3-bc5955d2ff09" providerId="ADAL" clId="{510F83EB-8B13-4D17-8562-E6AD432C4950}" dt="2023-08-10T12:19:11.180" v="245" actId="20577"/>
          <ac:spMkLst>
            <pc:docMk/>
            <pc:sldMk cId="2249412466" sldId="259"/>
            <ac:spMk id="53" creationId="{694E23B9-835C-4A0F-9C97-8151F1D12192}"/>
          </ac:spMkLst>
        </pc:spChg>
        <pc:spChg chg="add mod">
          <ac:chgData name="#CHEN LEQUN#" userId="90a8a175-d657-4dda-89a3-bc5955d2ff09" providerId="ADAL" clId="{510F83EB-8B13-4D17-8562-E6AD432C4950}" dt="2023-08-10T12:17:06.488" v="212" actId="403"/>
          <ac:spMkLst>
            <pc:docMk/>
            <pc:sldMk cId="2249412466" sldId="259"/>
            <ac:spMk id="54" creationId="{EB23AD55-E791-D1D6-A0D5-6188697CB323}"/>
          </ac:spMkLst>
        </pc:spChg>
        <pc:spChg chg="add mod">
          <ac:chgData name="#CHEN LEQUN#" userId="90a8a175-d657-4dda-89a3-bc5955d2ff09" providerId="ADAL" clId="{510F83EB-8B13-4D17-8562-E6AD432C4950}" dt="2023-08-10T12:19:18.899" v="263" actId="20577"/>
          <ac:spMkLst>
            <pc:docMk/>
            <pc:sldMk cId="2249412466" sldId="259"/>
            <ac:spMk id="55" creationId="{65BB02D9-9E81-84ED-5EC8-97DD9E394BA3}"/>
          </ac:spMkLst>
        </pc:spChg>
        <pc:spChg chg="add mod">
          <ac:chgData name="#CHEN LEQUN#" userId="90a8a175-d657-4dda-89a3-bc5955d2ff09" providerId="ADAL" clId="{510F83EB-8B13-4D17-8562-E6AD432C4950}" dt="2023-08-10T12:18:23.334" v="230" actId="14100"/>
          <ac:spMkLst>
            <pc:docMk/>
            <pc:sldMk cId="2249412466" sldId="259"/>
            <ac:spMk id="56" creationId="{70B34C49-86EC-7D02-107C-0BBCB520AD66}"/>
          </ac:spMkLst>
        </pc:spChg>
        <pc:spChg chg="add mod">
          <ac:chgData name="#CHEN LEQUN#" userId="90a8a175-d657-4dda-89a3-bc5955d2ff09" providerId="ADAL" clId="{510F83EB-8B13-4D17-8562-E6AD432C4950}" dt="2023-08-10T12:18:43.247" v="237" actId="1076"/>
          <ac:spMkLst>
            <pc:docMk/>
            <pc:sldMk cId="2249412466" sldId="259"/>
            <ac:spMk id="57" creationId="{72610F8C-8D92-E081-AD74-923B8FDA6E32}"/>
          </ac:spMkLst>
        </pc:spChg>
        <pc:spChg chg="add mod">
          <ac:chgData name="#CHEN LEQUN#" userId="90a8a175-d657-4dda-89a3-bc5955d2ff09" providerId="ADAL" clId="{510F83EB-8B13-4D17-8562-E6AD432C4950}" dt="2023-08-10T12:19:04.111" v="244" actId="403"/>
          <ac:spMkLst>
            <pc:docMk/>
            <pc:sldMk cId="2249412466" sldId="259"/>
            <ac:spMk id="58" creationId="{0A6488F7-6DF9-E8BB-4F8B-3C15CB23B732}"/>
          </ac:spMkLst>
        </pc:spChg>
        <pc:grpChg chg="add mod">
          <ac:chgData name="#CHEN LEQUN#" userId="90a8a175-d657-4dda-89a3-bc5955d2ff09" providerId="ADAL" clId="{510F83EB-8B13-4D17-8562-E6AD432C4950}" dt="2023-08-10T12:15:51.994" v="186" actId="1076"/>
          <ac:grpSpMkLst>
            <pc:docMk/>
            <pc:sldMk cId="2249412466" sldId="259"/>
            <ac:grpSpMk id="5" creationId="{9821C94A-DBEB-0C37-89E9-B936242F6AB2}"/>
          </ac:grpSpMkLst>
        </pc:grpChg>
        <pc:grpChg chg="add mod">
          <ac:chgData name="#CHEN LEQUN#" userId="90a8a175-d657-4dda-89a3-bc5955d2ff09" providerId="ADAL" clId="{510F83EB-8B13-4D17-8562-E6AD432C4950}" dt="2023-08-10T12:15:51.994" v="186" actId="1076"/>
          <ac:grpSpMkLst>
            <pc:docMk/>
            <pc:sldMk cId="2249412466" sldId="259"/>
            <ac:grpSpMk id="29" creationId="{49BB220C-33B2-90CD-CF59-C2580B104F80}"/>
          </ac:grpSpMkLst>
        </pc:grpChg>
      </pc:sldChg>
      <pc:sldChg chg="addSp delSp modSp new mod modNotesTx">
        <pc:chgData name="#CHEN LEQUN#" userId="90a8a175-d657-4dda-89a3-bc5955d2ff09" providerId="ADAL" clId="{510F83EB-8B13-4D17-8562-E6AD432C4950}" dt="2023-08-11T10:40:09.774" v="3604" actId="20577"/>
        <pc:sldMkLst>
          <pc:docMk/>
          <pc:sldMk cId="1649647000" sldId="260"/>
        </pc:sldMkLst>
        <pc:spChg chg="add mod">
          <ac:chgData name="#CHEN LEQUN#" userId="90a8a175-d657-4dda-89a3-bc5955d2ff09" providerId="ADAL" clId="{510F83EB-8B13-4D17-8562-E6AD432C4950}" dt="2023-08-10T12:19:45.950" v="266"/>
          <ac:spMkLst>
            <pc:docMk/>
            <pc:sldMk cId="1649647000" sldId="260"/>
            <ac:spMk id="3" creationId="{F532745C-4DAE-5971-7D73-6653F75C5960}"/>
          </ac:spMkLst>
        </pc:spChg>
        <pc:spChg chg="add mod">
          <ac:chgData name="#CHEN LEQUN#" userId="90a8a175-d657-4dda-89a3-bc5955d2ff09" providerId="ADAL" clId="{510F83EB-8B13-4D17-8562-E6AD432C4950}" dt="2023-08-10T12:19:45.950" v="266"/>
          <ac:spMkLst>
            <pc:docMk/>
            <pc:sldMk cId="1649647000" sldId="260"/>
            <ac:spMk id="4" creationId="{1A7A4D23-164E-E44F-87FB-94C3B4C1FFA9}"/>
          </ac:spMkLst>
        </pc:spChg>
        <pc:spChg chg="add del mod">
          <ac:chgData name="#CHEN LEQUN#" userId="90a8a175-d657-4dda-89a3-bc5955d2ff09" providerId="ADAL" clId="{510F83EB-8B13-4D17-8562-E6AD432C4950}" dt="2023-08-10T12:29:31.673" v="316" actId="478"/>
          <ac:spMkLst>
            <pc:docMk/>
            <pc:sldMk cId="1649647000" sldId="260"/>
            <ac:spMk id="7" creationId="{B4C596A7-F8A6-E401-F7F3-DC1CA799A60F}"/>
          </ac:spMkLst>
        </pc:spChg>
        <pc:spChg chg="add mod">
          <ac:chgData name="#CHEN LEQUN#" userId="90a8a175-d657-4dda-89a3-bc5955d2ff09" providerId="ADAL" clId="{510F83EB-8B13-4D17-8562-E6AD432C4950}" dt="2023-08-10T12:44:35.723" v="410" actId="1076"/>
          <ac:spMkLst>
            <pc:docMk/>
            <pc:sldMk cId="1649647000" sldId="260"/>
            <ac:spMk id="8" creationId="{2C15F0F0-19A1-8881-7844-E13178AB17D8}"/>
          </ac:spMkLst>
        </pc:spChg>
        <pc:spChg chg="add mod">
          <ac:chgData name="#CHEN LEQUN#" userId="90a8a175-d657-4dda-89a3-bc5955d2ff09" providerId="ADAL" clId="{510F83EB-8B13-4D17-8562-E6AD432C4950}" dt="2023-08-10T12:41:29.893" v="368" actId="1076"/>
          <ac:spMkLst>
            <pc:docMk/>
            <pc:sldMk cId="1649647000" sldId="260"/>
            <ac:spMk id="9" creationId="{00C64941-7896-7CEB-8A13-505B558732C3}"/>
          </ac:spMkLst>
        </pc:spChg>
        <pc:spChg chg="add mod">
          <ac:chgData name="#CHEN LEQUN#" userId="90a8a175-d657-4dda-89a3-bc5955d2ff09" providerId="ADAL" clId="{510F83EB-8B13-4D17-8562-E6AD432C4950}" dt="2023-08-10T12:44:14.100" v="405" actId="1076"/>
          <ac:spMkLst>
            <pc:docMk/>
            <pc:sldMk cId="1649647000" sldId="260"/>
            <ac:spMk id="11" creationId="{C6F02B5B-D6FE-F3DF-9C35-ABBAED7C945E}"/>
          </ac:spMkLst>
        </pc:spChg>
        <pc:spChg chg="add mod">
          <ac:chgData name="#CHEN LEQUN#" userId="90a8a175-d657-4dda-89a3-bc5955d2ff09" providerId="ADAL" clId="{510F83EB-8B13-4D17-8562-E6AD432C4950}" dt="2023-08-10T12:41:35.452" v="369" actId="1076"/>
          <ac:spMkLst>
            <pc:docMk/>
            <pc:sldMk cId="1649647000" sldId="260"/>
            <ac:spMk id="12" creationId="{3683C728-1638-AB5F-7A88-A6EA8DA4E08A}"/>
          </ac:spMkLst>
        </pc:spChg>
        <pc:spChg chg="add mod">
          <ac:chgData name="#CHEN LEQUN#" userId="90a8a175-d657-4dda-89a3-bc5955d2ff09" providerId="ADAL" clId="{510F83EB-8B13-4D17-8562-E6AD432C4950}" dt="2023-08-10T12:41:52.844" v="371" actId="1076"/>
          <ac:spMkLst>
            <pc:docMk/>
            <pc:sldMk cId="1649647000" sldId="260"/>
            <ac:spMk id="13" creationId="{A252EE03-06B3-55CD-59E2-3958C64C464F}"/>
          </ac:spMkLst>
        </pc:spChg>
        <pc:spChg chg="add mod">
          <ac:chgData name="#CHEN LEQUN#" userId="90a8a175-d657-4dda-89a3-bc5955d2ff09" providerId="ADAL" clId="{510F83EB-8B13-4D17-8562-E6AD432C4950}" dt="2023-08-10T12:46:06.659" v="422" actId="14100"/>
          <ac:spMkLst>
            <pc:docMk/>
            <pc:sldMk cId="1649647000" sldId="260"/>
            <ac:spMk id="14" creationId="{8B4CC89A-FE2F-ADE8-ADE1-B68E54048C17}"/>
          </ac:spMkLst>
        </pc:spChg>
        <pc:spChg chg="add mod">
          <ac:chgData name="#CHEN LEQUN#" userId="90a8a175-d657-4dda-89a3-bc5955d2ff09" providerId="ADAL" clId="{510F83EB-8B13-4D17-8562-E6AD432C4950}" dt="2023-08-10T14:53:02.356" v="1461" actId="14100"/>
          <ac:spMkLst>
            <pc:docMk/>
            <pc:sldMk cId="1649647000" sldId="260"/>
            <ac:spMk id="15" creationId="{73D5DDB9-08AA-C77F-11A5-187F1F69F6C7}"/>
          </ac:spMkLst>
        </pc:spChg>
        <pc:spChg chg="add mod">
          <ac:chgData name="#CHEN LEQUN#" userId="90a8a175-d657-4dda-89a3-bc5955d2ff09" providerId="ADAL" clId="{510F83EB-8B13-4D17-8562-E6AD432C4950}" dt="2023-08-10T12:44:33.819" v="409" actId="1076"/>
          <ac:spMkLst>
            <pc:docMk/>
            <pc:sldMk cId="1649647000" sldId="260"/>
            <ac:spMk id="16" creationId="{B5F0DE9C-654D-8770-55AA-ECB063E2F45B}"/>
          </ac:spMkLst>
        </pc:spChg>
        <pc:spChg chg="add mod">
          <ac:chgData name="#CHEN LEQUN#" userId="90a8a175-d657-4dda-89a3-bc5955d2ff09" providerId="ADAL" clId="{510F83EB-8B13-4D17-8562-E6AD432C4950}" dt="2023-08-10T12:49:19.257" v="468" actId="14100"/>
          <ac:spMkLst>
            <pc:docMk/>
            <pc:sldMk cId="1649647000" sldId="260"/>
            <ac:spMk id="17" creationId="{661B11B5-F03C-D999-E9F5-513A0C6C9F0C}"/>
          </ac:spMkLst>
        </pc:spChg>
        <pc:spChg chg="add mod">
          <ac:chgData name="#CHEN LEQUN#" userId="90a8a175-d657-4dda-89a3-bc5955d2ff09" providerId="ADAL" clId="{510F83EB-8B13-4D17-8562-E6AD432C4950}" dt="2023-08-10T12:49:52.095" v="481" actId="20577"/>
          <ac:spMkLst>
            <pc:docMk/>
            <pc:sldMk cId="1649647000" sldId="260"/>
            <ac:spMk id="18" creationId="{326BA529-0B89-00E5-7691-96EAF31A7ECC}"/>
          </ac:spMkLst>
        </pc:spChg>
        <pc:spChg chg="add del mod">
          <ac:chgData name="#CHEN LEQUN#" userId="90a8a175-d657-4dda-89a3-bc5955d2ff09" providerId="ADAL" clId="{510F83EB-8B13-4D17-8562-E6AD432C4950}" dt="2023-08-10T12:43:42.709" v="393" actId="478"/>
          <ac:spMkLst>
            <pc:docMk/>
            <pc:sldMk cId="1649647000" sldId="260"/>
            <ac:spMk id="19" creationId="{6C2AA3A5-021A-E358-40D4-752F4EEFDBA8}"/>
          </ac:spMkLst>
        </pc:spChg>
        <pc:spChg chg="add mod">
          <ac:chgData name="#CHEN LEQUN#" userId="90a8a175-d657-4dda-89a3-bc5955d2ff09" providerId="ADAL" clId="{510F83EB-8B13-4D17-8562-E6AD432C4950}" dt="2023-08-10T12:48:47.132" v="460" actId="1076"/>
          <ac:spMkLst>
            <pc:docMk/>
            <pc:sldMk cId="1649647000" sldId="260"/>
            <ac:spMk id="21" creationId="{865EB91D-6C9C-85AC-F4C5-8472472CB52E}"/>
          </ac:spMkLst>
        </pc:spChg>
        <pc:spChg chg="add mod">
          <ac:chgData name="#CHEN LEQUN#" userId="90a8a175-d657-4dda-89a3-bc5955d2ff09" providerId="ADAL" clId="{510F83EB-8B13-4D17-8562-E6AD432C4950}" dt="2023-08-10T12:44:41.317" v="412" actId="403"/>
          <ac:spMkLst>
            <pc:docMk/>
            <pc:sldMk cId="1649647000" sldId="260"/>
            <ac:spMk id="22" creationId="{EE09A2E4-BD2A-6E3D-EA35-C458E40DD62B}"/>
          </ac:spMkLst>
        </pc:spChg>
        <pc:spChg chg="add mod">
          <ac:chgData name="#CHEN LEQUN#" userId="90a8a175-d657-4dda-89a3-bc5955d2ff09" providerId="ADAL" clId="{510F83EB-8B13-4D17-8562-E6AD432C4950}" dt="2023-08-10T12:45:53.544" v="418" actId="1076"/>
          <ac:spMkLst>
            <pc:docMk/>
            <pc:sldMk cId="1649647000" sldId="260"/>
            <ac:spMk id="23" creationId="{B03147D1-05FA-F236-AFA5-DBF6BF0EBFF1}"/>
          </ac:spMkLst>
        </pc:spChg>
        <pc:grpChg chg="add mod">
          <ac:chgData name="#CHEN LEQUN#" userId="90a8a175-d657-4dda-89a3-bc5955d2ff09" providerId="ADAL" clId="{510F83EB-8B13-4D17-8562-E6AD432C4950}" dt="2023-08-10T12:19:45.950" v="266"/>
          <ac:grpSpMkLst>
            <pc:docMk/>
            <pc:sldMk cId="1649647000" sldId="260"/>
            <ac:grpSpMk id="2" creationId="{F71E8EA0-7E4D-35F4-7A10-69DF55F0B94A}"/>
          </ac:grpSpMkLst>
        </pc:grpChg>
        <pc:graphicFrameChg chg="add mod">
          <ac:chgData name="#CHEN LEQUN#" userId="90a8a175-d657-4dda-89a3-bc5955d2ff09" providerId="ADAL" clId="{510F83EB-8B13-4D17-8562-E6AD432C4950}" dt="2023-08-10T12:50:00.829" v="483" actId="1076"/>
          <ac:graphicFrameMkLst>
            <pc:docMk/>
            <pc:sldMk cId="1649647000" sldId="260"/>
            <ac:graphicFrameMk id="5" creationId="{6D14309F-C637-985D-DCFA-FFCE1E76EFAF}"/>
          </ac:graphicFrameMkLst>
        </pc:graphicFrameChg>
        <pc:picChg chg="add mod">
          <ac:chgData name="#CHEN LEQUN#" userId="90a8a175-d657-4dda-89a3-bc5955d2ff09" providerId="ADAL" clId="{510F83EB-8B13-4D17-8562-E6AD432C4950}" dt="2023-08-10T12:43:48.709" v="396" actId="14100"/>
          <ac:picMkLst>
            <pc:docMk/>
            <pc:sldMk cId="1649647000" sldId="260"/>
            <ac:picMk id="10" creationId="{132BBDFF-1C36-193C-CF3B-3C23871C5950}"/>
          </ac:picMkLst>
        </pc:picChg>
        <pc:picChg chg="add mod modCrop">
          <ac:chgData name="#CHEN LEQUN#" userId="90a8a175-d657-4dda-89a3-bc5955d2ff09" providerId="ADAL" clId="{510F83EB-8B13-4D17-8562-E6AD432C4950}" dt="2023-08-10T12:44:18.428" v="407" actId="1076"/>
          <ac:picMkLst>
            <pc:docMk/>
            <pc:sldMk cId="1649647000" sldId="260"/>
            <ac:picMk id="20" creationId="{AFA4E63C-C90A-C814-6AFD-F87E42437BDC}"/>
          </ac:picMkLst>
        </pc:picChg>
      </pc:sldChg>
      <pc:sldChg chg="addSp delSp modSp add mod ord modNotesTx">
        <pc:chgData name="#CHEN LEQUN#" userId="90a8a175-d657-4dda-89a3-bc5955d2ff09" providerId="ADAL" clId="{510F83EB-8B13-4D17-8562-E6AD432C4950}" dt="2023-08-11T10:36:25.114" v="3268" actId="20577"/>
        <pc:sldMkLst>
          <pc:docMk/>
          <pc:sldMk cId="1062087486" sldId="261"/>
        </pc:sldMkLst>
        <pc:spChg chg="del">
          <ac:chgData name="#CHEN LEQUN#" userId="90a8a175-d657-4dda-89a3-bc5955d2ff09" providerId="ADAL" clId="{510F83EB-8B13-4D17-8562-E6AD432C4950}" dt="2023-08-10T12:22:15.295" v="311" actId="478"/>
          <ac:spMkLst>
            <pc:docMk/>
            <pc:sldMk cId="1062087486" sldId="261"/>
            <ac:spMk id="2" creationId="{A7EFBD8A-C751-5E69-2ED7-9ABE476C59D7}"/>
          </ac:spMkLst>
        </pc:spChg>
        <pc:spChg chg="del">
          <ac:chgData name="#CHEN LEQUN#" userId="90a8a175-d657-4dda-89a3-bc5955d2ff09" providerId="ADAL" clId="{510F83EB-8B13-4D17-8562-E6AD432C4950}" dt="2023-08-10T12:22:15.295" v="311" actId="478"/>
          <ac:spMkLst>
            <pc:docMk/>
            <pc:sldMk cId="1062087486" sldId="261"/>
            <ac:spMk id="3" creationId="{AFB36614-BA21-5909-9B30-1F26E7B42664}"/>
          </ac:spMkLst>
        </pc:spChg>
        <pc:spChg chg="del">
          <ac:chgData name="#CHEN LEQUN#" userId="90a8a175-d657-4dda-89a3-bc5955d2ff09" providerId="ADAL" clId="{510F83EB-8B13-4D17-8562-E6AD432C4950}" dt="2023-08-10T12:22:15.295" v="311" actId="478"/>
          <ac:spMkLst>
            <pc:docMk/>
            <pc:sldMk cId="1062087486" sldId="261"/>
            <ac:spMk id="4" creationId="{99862318-1D98-CB14-0553-F019F49D6597}"/>
          </ac:spMkLst>
        </pc:spChg>
        <pc:spChg chg="del">
          <ac:chgData name="#CHEN LEQUN#" userId="90a8a175-d657-4dda-89a3-bc5955d2ff09" providerId="ADAL" clId="{510F83EB-8B13-4D17-8562-E6AD432C4950}" dt="2023-08-10T12:22:15.295" v="311" actId="478"/>
          <ac:spMkLst>
            <pc:docMk/>
            <pc:sldMk cId="1062087486" sldId="261"/>
            <ac:spMk id="53" creationId="{694E23B9-835C-4A0F-9C97-8151F1D12192}"/>
          </ac:spMkLst>
        </pc:spChg>
        <pc:spChg chg="del">
          <ac:chgData name="#CHEN LEQUN#" userId="90a8a175-d657-4dda-89a3-bc5955d2ff09" providerId="ADAL" clId="{510F83EB-8B13-4D17-8562-E6AD432C4950}" dt="2023-08-10T12:22:15.295" v="311" actId="478"/>
          <ac:spMkLst>
            <pc:docMk/>
            <pc:sldMk cId="1062087486" sldId="261"/>
            <ac:spMk id="54" creationId="{EB23AD55-E791-D1D6-A0D5-6188697CB323}"/>
          </ac:spMkLst>
        </pc:spChg>
        <pc:spChg chg="del">
          <ac:chgData name="#CHEN LEQUN#" userId="90a8a175-d657-4dda-89a3-bc5955d2ff09" providerId="ADAL" clId="{510F83EB-8B13-4D17-8562-E6AD432C4950}" dt="2023-08-10T12:22:15.295" v="311" actId="478"/>
          <ac:spMkLst>
            <pc:docMk/>
            <pc:sldMk cId="1062087486" sldId="261"/>
            <ac:spMk id="55" creationId="{65BB02D9-9E81-84ED-5EC8-97DD9E394BA3}"/>
          </ac:spMkLst>
        </pc:spChg>
        <pc:spChg chg="del">
          <ac:chgData name="#CHEN LEQUN#" userId="90a8a175-d657-4dda-89a3-bc5955d2ff09" providerId="ADAL" clId="{510F83EB-8B13-4D17-8562-E6AD432C4950}" dt="2023-08-10T12:22:15.295" v="311" actId="478"/>
          <ac:spMkLst>
            <pc:docMk/>
            <pc:sldMk cId="1062087486" sldId="261"/>
            <ac:spMk id="56" creationId="{70B34C49-86EC-7D02-107C-0BBCB520AD66}"/>
          </ac:spMkLst>
        </pc:spChg>
        <pc:spChg chg="del">
          <ac:chgData name="#CHEN LEQUN#" userId="90a8a175-d657-4dda-89a3-bc5955d2ff09" providerId="ADAL" clId="{510F83EB-8B13-4D17-8562-E6AD432C4950}" dt="2023-08-10T12:22:15.295" v="311" actId="478"/>
          <ac:spMkLst>
            <pc:docMk/>
            <pc:sldMk cId="1062087486" sldId="261"/>
            <ac:spMk id="57" creationId="{72610F8C-8D92-E081-AD74-923B8FDA6E32}"/>
          </ac:spMkLst>
        </pc:spChg>
        <pc:spChg chg="del">
          <ac:chgData name="#CHEN LEQUN#" userId="90a8a175-d657-4dda-89a3-bc5955d2ff09" providerId="ADAL" clId="{510F83EB-8B13-4D17-8562-E6AD432C4950}" dt="2023-08-10T12:22:15.295" v="311" actId="478"/>
          <ac:spMkLst>
            <pc:docMk/>
            <pc:sldMk cId="1062087486" sldId="261"/>
            <ac:spMk id="58" creationId="{0A6488F7-6DF9-E8BB-4F8B-3C15CB23B732}"/>
          </ac:spMkLst>
        </pc:spChg>
        <pc:spChg chg="add mod">
          <ac:chgData name="#CHEN LEQUN#" userId="90a8a175-d657-4dda-89a3-bc5955d2ff09" providerId="ADAL" clId="{510F83EB-8B13-4D17-8562-E6AD432C4950}" dt="2023-08-10T12:22:15.623" v="312"/>
          <ac:spMkLst>
            <pc:docMk/>
            <pc:sldMk cId="1062087486" sldId="261"/>
            <ac:spMk id="60" creationId="{751C111D-8081-EF25-AF57-AC711FBF1101}"/>
          </ac:spMkLst>
        </pc:spChg>
        <pc:spChg chg="add mod">
          <ac:chgData name="#CHEN LEQUN#" userId="90a8a175-d657-4dda-89a3-bc5955d2ff09" providerId="ADAL" clId="{510F83EB-8B13-4D17-8562-E6AD432C4950}" dt="2023-08-10T12:22:15.623" v="312"/>
          <ac:spMkLst>
            <pc:docMk/>
            <pc:sldMk cId="1062087486" sldId="261"/>
            <ac:spMk id="61" creationId="{5308A842-B603-CBDF-A41D-62874C94DA59}"/>
          </ac:spMkLst>
        </pc:spChg>
        <pc:grpChg chg="del">
          <ac:chgData name="#CHEN LEQUN#" userId="90a8a175-d657-4dda-89a3-bc5955d2ff09" providerId="ADAL" clId="{510F83EB-8B13-4D17-8562-E6AD432C4950}" dt="2023-08-10T12:22:15.295" v="311" actId="478"/>
          <ac:grpSpMkLst>
            <pc:docMk/>
            <pc:sldMk cId="1062087486" sldId="261"/>
            <ac:grpSpMk id="5" creationId="{9821C94A-DBEB-0C37-89E9-B936242F6AB2}"/>
          </ac:grpSpMkLst>
        </pc:grpChg>
        <pc:grpChg chg="del">
          <ac:chgData name="#CHEN LEQUN#" userId="90a8a175-d657-4dda-89a3-bc5955d2ff09" providerId="ADAL" clId="{510F83EB-8B13-4D17-8562-E6AD432C4950}" dt="2023-08-10T12:22:15.295" v="311" actId="478"/>
          <ac:grpSpMkLst>
            <pc:docMk/>
            <pc:sldMk cId="1062087486" sldId="261"/>
            <ac:grpSpMk id="29" creationId="{49BB220C-33B2-90CD-CF59-C2580B104F80}"/>
          </ac:grpSpMkLst>
        </pc:grpChg>
        <pc:picChg chg="add mod">
          <ac:chgData name="#CHEN LEQUN#" userId="90a8a175-d657-4dda-89a3-bc5955d2ff09" providerId="ADAL" clId="{510F83EB-8B13-4D17-8562-E6AD432C4950}" dt="2023-08-10T12:22:15.623" v="312"/>
          <ac:picMkLst>
            <pc:docMk/>
            <pc:sldMk cId="1062087486" sldId="261"/>
            <ac:picMk id="62" creationId="{65BE00BA-B54A-7D74-D33B-FC26F8EC0E4C}"/>
          </ac:picMkLst>
        </pc:picChg>
        <pc:picChg chg="add mod">
          <ac:chgData name="#CHEN LEQUN#" userId="90a8a175-d657-4dda-89a3-bc5955d2ff09" providerId="ADAL" clId="{510F83EB-8B13-4D17-8562-E6AD432C4950}" dt="2023-08-10T12:22:15.623" v="312"/>
          <ac:picMkLst>
            <pc:docMk/>
            <pc:sldMk cId="1062087486" sldId="261"/>
            <ac:picMk id="63" creationId="{B4BE08CF-C29E-DF8B-23B1-D13C4097C75B}"/>
          </ac:picMkLst>
        </pc:picChg>
        <pc:picChg chg="add mod">
          <ac:chgData name="#CHEN LEQUN#" userId="90a8a175-d657-4dda-89a3-bc5955d2ff09" providerId="ADAL" clId="{510F83EB-8B13-4D17-8562-E6AD432C4950}" dt="2023-08-10T12:22:15.623" v="312"/>
          <ac:picMkLst>
            <pc:docMk/>
            <pc:sldMk cId="1062087486" sldId="261"/>
            <ac:picMk id="64" creationId="{6C8AC475-FFA4-5C4A-B293-78403575A33C}"/>
          </ac:picMkLst>
        </pc:picChg>
      </pc:sldChg>
      <pc:sldChg chg="addSp delSp modSp new mod modNotesTx">
        <pc:chgData name="#CHEN LEQUN#" userId="90a8a175-d657-4dda-89a3-bc5955d2ff09" providerId="ADAL" clId="{510F83EB-8B13-4D17-8562-E6AD432C4950}" dt="2023-08-11T10:44:07.042" v="3952" actId="20577"/>
        <pc:sldMkLst>
          <pc:docMk/>
          <pc:sldMk cId="951074585" sldId="262"/>
        </pc:sldMkLst>
        <pc:spChg chg="mod">
          <ac:chgData name="#CHEN LEQUN#" userId="90a8a175-d657-4dda-89a3-bc5955d2ff09" providerId="ADAL" clId="{510F83EB-8B13-4D17-8562-E6AD432C4950}" dt="2023-08-10T13:33:05.608" v="727"/>
          <ac:spMkLst>
            <pc:docMk/>
            <pc:sldMk cId="951074585" sldId="262"/>
            <ac:spMk id="2" creationId="{D955FB7C-9B0C-AD4F-48D8-91A65CF1B6CC}"/>
          </ac:spMkLst>
        </pc:spChg>
        <pc:spChg chg="add del mod">
          <ac:chgData name="#CHEN LEQUN#" userId="90a8a175-d657-4dda-89a3-bc5955d2ff09" providerId="ADAL" clId="{510F83EB-8B13-4D17-8562-E6AD432C4950}" dt="2023-08-10T13:09:57.200" v="612" actId="478"/>
          <ac:spMkLst>
            <pc:docMk/>
            <pc:sldMk cId="951074585" sldId="262"/>
            <ac:spMk id="3" creationId="{33CFFA8C-4A46-2814-0FA5-C811A03EAD25}"/>
          </ac:spMkLst>
        </pc:spChg>
        <pc:spChg chg="add del mod">
          <ac:chgData name="#CHEN LEQUN#" userId="90a8a175-d657-4dda-89a3-bc5955d2ff09" providerId="ADAL" clId="{510F83EB-8B13-4D17-8562-E6AD432C4950}" dt="2023-08-10T12:50:52.671" v="487" actId="478"/>
          <ac:spMkLst>
            <pc:docMk/>
            <pc:sldMk cId="951074585" sldId="262"/>
            <ac:spMk id="4" creationId="{28408C10-8A1A-F536-4BE3-A4179F2A751A}"/>
          </ac:spMkLst>
        </pc:spChg>
        <pc:spChg chg="add del mod">
          <ac:chgData name="#CHEN LEQUN#" userId="90a8a175-d657-4dda-89a3-bc5955d2ff09" providerId="ADAL" clId="{510F83EB-8B13-4D17-8562-E6AD432C4950}" dt="2023-08-10T13:07:29.487" v="506" actId="478"/>
          <ac:spMkLst>
            <pc:docMk/>
            <pc:sldMk cId="951074585" sldId="262"/>
            <ac:spMk id="5" creationId="{8FAA6DA0-6E0B-1CC8-7FB1-4A4C29FDC2E0}"/>
          </ac:spMkLst>
        </pc:spChg>
        <pc:spChg chg="add mod">
          <ac:chgData name="#CHEN LEQUN#" userId="90a8a175-d657-4dda-89a3-bc5955d2ff09" providerId="ADAL" clId="{510F83EB-8B13-4D17-8562-E6AD432C4950}" dt="2023-08-10T14:57:57.932" v="1474" actId="14100"/>
          <ac:spMkLst>
            <pc:docMk/>
            <pc:sldMk cId="951074585" sldId="262"/>
            <ac:spMk id="6" creationId="{2FD781F0-68CF-92D3-A685-37D2CB7FA6CF}"/>
          </ac:spMkLst>
        </pc:spChg>
        <pc:spChg chg="add mod">
          <ac:chgData name="#CHEN LEQUN#" userId="90a8a175-d657-4dda-89a3-bc5955d2ff09" providerId="ADAL" clId="{510F83EB-8B13-4D17-8562-E6AD432C4950}" dt="2023-08-10T14:58:03.992" v="1476" actId="1076"/>
          <ac:spMkLst>
            <pc:docMk/>
            <pc:sldMk cId="951074585" sldId="262"/>
            <ac:spMk id="7" creationId="{BBA69ECE-75DD-4C2F-BC42-07D15345828C}"/>
          </ac:spMkLst>
        </pc:spChg>
        <pc:spChg chg="add mod">
          <ac:chgData name="#CHEN LEQUN#" userId="90a8a175-d657-4dda-89a3-bc5955d2ff09" providerId="ADAL" clId="{510F83EB-8B13-4D17-8562-E6AD432C4950}" dt="2023-08-10T15:15:10.963" v="1944" actId="20577"/>
          <ac:spMkLst>
            <pc:docMk/>
            <pc:sldMk cId="951074585" sldId="262"/>
            <ac:spMk id="11" creationId="{00EBFF61-91DF-32A5-527E-D085A319DC8D}"/>
          </ac:spMkLst>
        </pc:spChg>
        <pc:spChg chg="add del mod">
          <ac:chgData name="#CHEN LEQUN#" userId="90a8a175-d657-4dda-89a3-bc5955d2ff09" providerId="ADAL" clId="{510F83EB-8B13-4D17-8562-E6AD432C4950}" dt="2023-08-10T13:06:49.144" v="489" actId="478"/>
          <ac:spMkLst>
            <pc:docMk/>
            <pc:sldMk cId="951074585" sldId="262"/>
            <ac:spMk id="12" creationId="{103EDC1D-8054-276B-CF66-F0711BCC068F}"/>
          </ac:spMkLst>
        </pc:spChg>
        <pc:spChg chg="add del mod">
          <ac:chgData name="#CHEN LEQUN#" userId="90a8a175-d657-4dda-89a3-bc5955d2ff09" providerId="ADAL" clId="{510F83EB-8B13-4D17-8562-E6AD432C4950}" dt="2023-08-10T13:06:49.144" v="489" actId="478"/>
          <ac:spMkLst>
            <pc:docMk/>
            <pc:sldMk cId="951074585" sldId="262"/>
            <ac:spMk id="13" creationId="{709DA135-D715-A8F3-BDBA-94835CF18C0E}"/>
          </ac:spMkLst>
        </pc:spChg>
        <pc:spChg chg="add mod">
          <ac:chgData name="#CHEN LEQUN#" userId="90a8a175-d657-4dda-89a3-bc5955d2ff09" providerId="ADAL" clId="{510F83EB-8B13-4D17-8562-E6AD432C4950}" dt="2023-08-10T13:51:06.058" v="1126" actId="1076"/>
          <ac:spMkLst>
            <pc:docMk/>
            <pc:sldMk cId="951074585" sldId="262"/>
            <ac:spMk id="14" creationId="{90ED7F9D-C776-414C-E4E9-AB68E23BD24D}"/>
          </ac:spMkLst>
        </pc:spChg>
        <pc:spChg chg="add del mod">
          <ac:chgData name="#CHEN LEQUN#" userId="90a8a175-d657-4dda-89a3-bc5955d2ff09" providerId="ADAL" clId="{510F83EB-8B13-4D17-8562-E6AD432C4950}" dt="2023-08-10T13:09:57.200" v="612" actId="478"/>
          <ac:spMkLst>
            <pc:docMk/>
            <pc:sldMk cId="951074585" sldId="262"/>
            <ac:spMk id="15" creationId="{954B9953-7563-4FB2-4F2B-AACE13257B89}"/>
          </ac:spMkLst>
        </pc:spChg>
        <pc:spChg chg="add mod">
          <ac:chgData name="#CHEN LEQUN#" userId="90a8a175-d657-4dda-89a3-bc5955d2ff09" providerId="ADAL" clId="{510F83EB-8B13-4D17-8562-E6AD432C4950}" dt="2023-08-10T13:35:27.925" v="779" actId="1076"/>
          <ac:spMkLst>
            <pc:docMk/>
            <pc:sldMk cId="951074585" sldId="262"/>
            <ac:spMk id="18" creationId="{DBCA5426-ED52-6F49-9D06-3065E1F0B3CF}"/>
          </ac:spMkLst>
        </pc:spChg>
        <pc:spChg chg="add del">
          <ac:chgData name="#CHEN LEQUN#" userId="90a8a175-d657-4dda-89a3-bc5955d2ff09" providerId="ADAL" clId="{510F83EB-8B13-4D17-8562-E6AD432C4950}" dt="2023-08-10T13:27:19.892" v="697" actId="22"/>
          <ac:spMkLst>
            <pc:docMk/>
            <pc:sldMk cId="951074585" sldId="262"/>
            <ac:spMk id="20" creationId="{CCFCF7FB-BB35-C767-7BAF-ADD272E89270}"/>
          </ac:spMkLst>
        </pc:spChg>
        <pc:spChg chg="add mod">
          <ac:chgData name="#CHEN LEQUN#" userId="90a8a175-d657-4dda-89a3-bc5955d2ff09" providerId="ADAL" clId="{510F83EB-8B13-4D17-8562-E6AD432C4950}" dt="2023-08-10T13:35:23.584" v="775" actId="1076"/>
          <ac:spMkLst>
            <pc:docMk/>
            <pc:sldMk cId="951074585" sldId="262"/>
            <ac:spMk id="26" creationId="{CC373069-DC27-D440-F93A-6F8D2E21FF6F}"/>
          </ac:spMkLst>
        </pc:spChg>
        <pc:spChg chg="add mod">
          <ac:chgData name="#CHEN LEQUN#" userId="90a8a175-d657-4dda-89a3-bc5955d2ff09" providerId="ADAL" clId="{510F83EB-8B13-4D17-8562-E6AD432C4950}" dt="2023-08-10T13:51:14.162" v="1128" actId="1076"/>
          <ac:spMkLst>
            <pc:docMk/>
            <pc:sldMk cId="951074585" sldId="262"/>
            <ac:spMk id="27" creationId="{F1DE9227-6769-8957-50F7-1B9BFEBA22AC}"/>
          </ac:spMkLst>
        </pc:spChg>
        <pc:spChg chg="add del mod">
          <ac:chgData name="#CHEN LEQUN#" userId="90a8a175-d657-4dda-89a3-bc5955d2ff09" providerId="ADAL" clId="{510F83EB-8B13-4D17-8562-E6AD432C4950}" dt="2023-08-10T13:35:03.526" v="766" actId="478"/>
          <ac:spMkLst>
            <pc:docMk/>
            <pc:sldMk cId="951074585" sldId="262"/>
            <ac:spMk id="29" creationId="{D381116D-52ED-8532-7D4E-3774DF05EF79}"/>
          </ac:spMkLst>
        </pc:spChg>
        <pc:spChg chg="add mod">
          <ac:chgData name="#CHEN LEQUN#" userId="90a8a175-d657-4dda-89a3-bc5955d2ff09" providerId="ADAL" clId="{510F83EB-8B13-4D17-8562-E6AD432C4950}" dt="2023-08-10T14:53:23.679" v="1466" actId="1076"/>
          <ac:spMkLst>
            <pc:docMk/>
            <pc:sldMk cId="951074585" sldId="262"/>
            <ac:spMk id="30" creationId="{A440F8BE-03B1-9BA3-C3E6-CD5A037AFC26}"/>
          </ac:spMkLst>
        </pc:spChg>
        <pc:spChg chg="add mod ord">
          <ac:chgData name="#CHEN LEQUN#" userId="90a8a175-d657-4dda-89a3-bc5955d2ff09" providerId="ADAL" clId="{510F83EB-8B13-4D17-8562-E6AD432C4950}" dt="2023-08-10T14:53:20.490" v="1465" actId="14100"/>
          <ac:spMkLst>
            <pc:docMk/>
            <pc:sldMk cId="951074585" sldId="262"/>
            <ac:spMk id="31" creationId="{6925409A-67BF-2BE0-1873-90896DF8C798}"/>
          </ac:spMkLst>
        </pc:spChg>
        <pc:picChg chg="add del mod">
          <ac:chgData name="#CHEN LEQUN#" userId="90a8a175-d657-4dda-89a3-bc5955d2ff09" providerId="ADAL" clId="{510F83EB-8B13-4D17-8562-E6AD432C4950}" dt="2023-08-10T13:06:49.144" v="489" actId="478"/>
          <ac:picMkLst>
            <pc:docMk/>
            <pc:sldMk cId="951074585" sldId="262"/>
            <ac:picMk id="8" creationId="{E6E45CD5-F98C-E6DB-890D-BC0288EBEBE2}"/>
          </ac:picMkLst>
        </pc:picChg>
        <pc:picChg chg="add del mod">
          <ac:chgData name="#CHEN LEQUN#" userId="90a8a175-d657-4dda-89a3-bc5955d2ff09" providerId="ADAL" clId="{510F83EB-8B13-4D17-8562-E6AD432C4950}" dt="2023-08-10T13:06:49.144" v="489" actId="478"/>
          <ac:picMkLst>
            <pc:docMk/>
            <pc:sldMk cId="951074585" sldId="262"/>
            <ac:picMk id="9" creationId="{C2DF204B-F8C0-7300-3E8C-EA6254B2D460}"/>
          </ac:picMkLst>
        </pc:picChg>
        <pc:picChg chg="add mod">
          <ac:chgData name="#CHEN LEQUN#" userId="90a8a175-d657-4dda-89a3-bc5955d2ff09" providerId="ADAL" clId="{510F83EB-8B13-4D17-8562-E6AD432C4950}" dt="2023-08-10T13:07:31.767" v="507" actId="1076"/>
          <ac:picMkLst>
            <pc:docMk/>
            <pc:sldMk cId="951074585" sldId="262"/>
            <ac:picMk id="10" creationId="{786BBC19-19F5-985F-54B7-C0CB1A15FD44}"/>
          </ac:picMkLst>
        </pc:picChg>
        <pc:picChg chg="add mod">
          <ac:chgData name="#CHEN LEQUN#" userId="90a8a175-d657-4dda-89a3-bc5955d2ff09" providerId="ADAL" clId="{510F83EB-8B13-4D17-8562-E6AD432C4950}" dt="2023-08-10T13:38:29.872" v="957" actId="1076"/>
          <ac:picMkLst>
            <pc:docMk/>
            <pc:sldMk cId="951074585" sldId="262"/>
            <ac:picMk id="17" creationId="{C2D9D7A7-CF86-A0AD-C24A-33C9CAAA9AE1}"/>
          </ac:picMkLst>
        </pc:picChg>
        <pc:picChg chg="add mod modCrop">
          <ac:chgData name="#CHEN LEQUN#" userId="90a8a175-d657-4dda-89a3-bc5955d2ff09" providerId="ADAL" clId="{510F83EB-8B13-4D17-8562-E6AD432C4950}" dt="2023-08-10T13:38:23.496" v="954" actId="1076"/>
          <ac:picMkLst>
            <pc:docMk/>
            <pc:sldMk cId="951074585" sldId="262"/>
            <ac:picMk id="22" creationId="{2D7D2512-1182-F2D8-5055-5DE936490102}"/>
          </ac:picMkLst>
        </pc:picChg>
        <pc:picChg chg="add mod">
          <ac:chgData name="#CHEN LEQUN#" userId="90a8a175-d657-4dda-89a3-bc5955d2ff09" providerId="ADAL" clId="{510F83EB-8B13-4D17-8562-E6AD432C4950}" dt="2023-08-10T14:53:18.038" v="1464" actId="1076"/>
          <ac:picMkLst>
            <pc:docMk/>
            <pc:sldMk cId="951074585" sldId="262"/>
            <ac:picMk id="24" creationId="{DCFE8FFF-02A6-B46A-BD88-D5D95B1976D4}"/>
          </ac:picMkLst>
        </pc:picChg>
        <pc:picChg chg="add del mod modCrop">
          <ac:chgData name="#CHEN LEQUN#" userId="90a8a175-d657-4dda-89a3-bc5955d2ff09" providerId="ADAL" clId="{510F83EB-8B13-4D17-8562-E6AD432C4950}" dt="2023-08-10T13:44:50.405" v="1102" actId="478"/>
          <ac:picMkLst>
            <pc:docMk/>
            <pc:sldMk cId="951074585" sldId="262"/>
            <ac:picMk id="33" creationId="{C372941F-BCBB-98ED-AA02-76453C907B0B}"/>
          </ac:picMkLst>
        </pc:picChg>
      </pc:sldChg>
      <pc:sldChg chg="addSp delSp modSp new mod setBg modNotesTx">
        <pc:chgData name="#CHEN LEQUN#" userId="90a8a175-d657-4dda-89a3-bc5955d2ff09" providerId="ADAL" clId="{510F83EB-8B13-4D17-8562-E6AD432C4950}" dt="2023-08-11T10:48:51.629" v="4432" actId="20577"/>
        <pc:sldMkLst>
          <pc:docMk/>
          <pc:sldMk cId="528636511" sldId="263"/>
        </pc:sldMkLst>
        <pc:spChg chg="mod ord">
          <ac:chgData name="#CHEN LEQUN#" userId="90a8a175-d657-4dda-89a3-bc5955d2ff09" providerId="ADAL" clId="{510F83EB-8B13-4D17-8562-E6AD432C4950}" dt="2023-08-10T13:40:42.093" v="981" actId="26606"/>
          <ac:spMkLst>
            <pc:docMk/>
            <pc:sldMk cId="528636511" sldId="263"/>
            <ac:spMk id="2" creationId="{1102ACF4-315E-A5E6-4B27-7DCB7238DF60}"/>
          </ac:spMkLst>
        </pc:spChg>
        <pc:spChg chg="add mod">
          <ac:chgData name="#CHEN LEQUN#" userId="90a8a175-d657-4dda-89a3-bc5955d2ff09" providerId="ADAL" clId="{510F83EB-8B13-4D17-8562-E6AD432C4950}" dt="2023-08-10T16:21:04.821" v="3251" actId="1076"/>
          <ac:spMkLst>
            <pc:docMk/>
            <pc:sldMk cId="528636511" sldId="263"/>
            <ac:spMk id="4" creationId="{09CCA11C-3251-B0D8-CA35-B5C6FE236336}"/>
          </ac:spMkLst>
        </pc:spChg>
        <pc:spChg chg="add mod">
          <ac:chgData name="#CHEN LEQUN#" userId="90a8a175-d657-4dda-89a3-bc5955d2ff09" providerId="ADAL" clId="{510F83EB-8B13-4D17-8562-E6AD432C4950}" dt="2023-08-10T15:05:38.541" v="1671" actId="20577"/>
          <ac:spMkLst>
            <pc:docMk/>
            <pc:sldMk cId="528636511" sldId="263"/>
            <ac:spMk id="5" creationId="{F6C831A3-EC30-6679-6535-15F2F1838D66}"/>
          </ac:spMkLst>
        </pc:spChg>
        <pc:spChg chg="add mod">
          <ac:chgData name="#CHEN LEQUN#" userId="90a8a175-d657-4dda-89a3-bc5955d2ff09" providerId="ADAL" clId="{510F83EB-8B13-4D17-8562-E6AD432C4950}" dt="2023-08-10T16:21:03.140" v="3250" actId="1076"/>
          <ac:spMkLst>
            <pc:docMk/>
            <pc:sldMk cId="528636511" sldId="263"/>
            <ac:spMk id="6" creationId="{064909A2-DD2E-C7FF-BADF-0019EA6A01F0}"/>
          </ac:spMkLst>
        </pc:spChg>
        <pc:spChg chg="add mod">
          <ac:chgData name="#CHEN LEQUN#" userId="90a8a175-d657-4dda-89a3-bc5955d2ff09" providerId="ADAL" clId="{510F83EB-8B13-4D17-8562-E6AD432C4950}" dt="2023-08-10T16:21:22.125" v="3256" actId="14100"/>
          <ac:spMkLst>
            <pc:docMk/>
            <pc:sldMk cId="528636511" sldId="263"/>
            <ac:spMk id="7" creationId="{620C8641-20A1-9CD6-027A-8A4F99DEEFA9}"/>
          </ac:spMkLst>
        </pc:spChg>
        <pc:spChg chg="mod">
          <ac:chgData name="#CHEN LEQUN#" userId="90a8a175-d657-4dda-89a3-bc5955d2ff09" providerId="ADAL" clId="{510F83EB-8B13-4D17-8562-E6AD432C4950}" dt="2023-08-10T13:41:57.389" v="1071"/>
          <ac:spMkLst>
            <pc:docMk/>
            <pc:sldMk cId="528636511" sldId="263"/>
            <ac:spMk id="8" creationId="{305A8DCF-E072-48D0-8547-400212F90F7A}"/>
          </ac:spMkLst>
        </pc:spChg>
        <pc:spChg chg="add mod">
          <ac:chgData name="#CHEN LEQUN#" userId="90a8a175-d657-4dda-89a3-bc5955d2ff09" providerId="ADAL" clId="{510F83EB-8B13-4D17-8562-E6AD432C4950}" dt="2023-08-10T15:29:39.741" v="2232" actId="20577"/>
          <ac:spMkLst>
            <pc:docMk/>
            <pc:sldMk cId="528636511" sldId="263"/>
            <ac:spMk id="15" creationId="{B49FA578-A531-E80D-6B03-5E6DD11F8B87}"/>
          </ac:spMkLst>
        </pc:spChg>
        <pc:spChg chg="add mod">
          <ac:chgData name="#CHEN LEQUN#" userId="90a8a175-d657-4dda-89a3-bc5955d2ff09" providerId="ADAL" clId="{510F83EB-8B13-4D17-8562-E6AD432C4950}" dt="2023-08-10T15:29:42.051" v="2234" actId="20577"/>
          <ac:spMkLst>
            <pc:docMk/>
            <pc:sldMk cId="528636511" sldId="263"/>
            <ac:spMk id="16" creationId="{BBF8C1C4-FDDE-D29E-CCFA-9DDF928645E6}"/>
          </ac:spMkLst>
        </pc:spChg>
        <pc:spChg chg="add mod">
          <ac:chgData name="#CHEN LEQUN#" userId="90a8a175-d657-4dda-89a3-bc5955d2ff09" providerId="ADAL" clId="{510F83EB-8B13-4D17-8562-E6AD432C4950}" dt="2023-08-10T16:20:28.844" v="3222" actId="207"/>
          <ac:spMkLst>
            <pc:docMk/>
            <pc:sldMk cId="528636511" sldId="263"/>
            <ac:spMk id="17" creationId="{40EED38D-7294-948C-7C16-6E919983B9DC}"/>
          </ac:spMkLst>
        </pc:spChg>
        <pc:grpChg chg="add del mod">
          <ac:chgData name="#CHEN LEQUN#" userId="90a8a175-d657-4dda-89a3-bc5955d2ff09" providerId="ADAL" clId="{510F83EB-8B13-4D17-8562-E6AD432C4950}" dt="2023-08-10T13:49:36.888" v="1120" actId="478"/>
          <ac:grpSpMkLst>
            <pc:docMk/>
            <pc:sldMk cId="528636511" sldId="263"/>
            <ac:grpSpMk id="6" creationId="{97D11431-B966-6151-A517-E2ECA66ED8D3}"/>
          </ac:grpSpMkLst>
        </pc:grpChg>
        <pc:picChg chg="add mod">
          <ac:chgData name="#CHEN LEQUN#" userId="90a8a175-d657-4dda-89a3-bc5955d2ff09" providerId="ADAL" clId="{510F83EB-8B13-4D17-8562-E6AD432C4950}" dt="2023-08-10T13:41:34.319" v="1070" actId="1076"/>
          <ac:picMkLst>
            <pc:docMk/>
            <pc:sldMk cId="528636511" sldId="263"/>
            <ac:picMk id="3" creationId="{E04D9761-B545-F453-8E0A-13CC1A259770}"/>
          </ac:picMkLst>
        </pc:picChg>
        <pc:picChg chg="mod">
          <ac:chgData name="#CHEN LEQUN#" userId="90a8a175-d657-4dda-89a3-bc5955d2ff09" providerId="ADAL" clId="{510F83EB-8B13-4D17-8562-E6AD432C4950}" dt="2023-08-10T13:41:57.389" v="1071"/>
          <ac:picMkLst>
            <pc:docMk/>
            <pc:sldMk cId="528636511" sldId="263"/>
            <ac:picMk id="7" creationId="{7535BD77-0268-DC61-8273-A9A5FE84A690}"/>
          </ac:picMkLst>
        </pc:picChg>
        <pc:picChg chg="add del mod">
          <ac:chgData name="#CHEN LEQUN#" userId="90a8a175-d657-4dda-89a3-bc5955d2ff09" providerId="ADAL" clId="{510F83EB-8B13-4D17-8562-E6AD432C4950}" dt="2023-08-10T13:43:53.311" v="1085" actId="478"/>
          <ac:picMkLst>
            <pc:docMk/>
            <pc:sldMk cId="528636511" sldId="263"/>
            <ac:picMk id="11" creationId="{C905DFC7-2928-7D50-AFFC-6686F3CCBA41}"/>
          </ac:picMkLst>
        </pc:picChg>
        <pc:picChg chg="add mod modCrop">
          <ac:chgData name="#CHEN LEQUN#" userId="90a8a175-d657-4dda-89a3-bc5955d2ff09" providerId="ADAL" clId="{510F83EB-8B13-4D17-8562-E6AD432C4950}" dt="2023-08-10T16:21:00.592" v="3249" actId="1076"/>
          <ac:picMkLst>
            <pc:docMk/>
            <pc:sldMk cId="528636511" sldId="263"/>
            <ac:picMk id="13" creationId="{3316229B-B452-5A29-5AED-CD5FB8455825}"/>
          </ac:picMkLst>
        </pc:picChg>
        <pc:cxnChg chg="mod">
          <ac:chgData name="#CHEN LEQUN#" userId="90a8a175-d657-4dda-89a3-bc5955d2ff09" providerId="ADAL" clId="{510F83EB-8B13-4D17-8562-E6AD432C4950}" dt="2023-08-10T13:41:57.389" v="1071"/>
          <ac:cxnSpMkLst>
            <pc:docMk/>
            <pc:sldMk cId="528636511" sldId="263"/>
            <ac:cxnSpMk id="9" creationId="{9C3DCBDC-42A5-99CB-C0FF-B42BDCB63655}"/>
          </ac:cxnSpMkLst>
        </pc:cxnChg>
      </pc:sldChg>
      <pc:sldChg chg="addSp delSp modSp new mod ord modNotesTx">
        <pc:chgData name="#CHEN LEQUN#" userId="90a8a175-d657-4dda-89a3-bc5955d2ff09" providerId="ADAL" clId="{510F83EB-8B13-4D17-8562-E6AD432C4950}" dt="2023-08-11T10:47:35.936" v="4304" actId="33524"/>
        <pc:sldMkLst>
          <pc:docMk/>
          <pc:sldMk cId="3964787806" sldId="264"/>
        </pc:sldMkLst>
        <pc:spChg chg="add mod">
          <ac:chgData name="#CHEN LEQUN#" userId="90a8a175-d657-4dda-89a3-bc5955d2ff09" providerId="ADAL" clId="{510F83EB-8B13-4D17-8562-E6AD432C4950}" dt="2023-08-10T15:04:27.576" v="1664" actId="20577"/>
          <ac:spMkLst>
            <pc:docMk/>
            <pc:sldMk cId="3964787806" sldId="264"/>
            <ac:spMk id="13" creationId="{FFBDF9F8-B5E6-3160-50A8-E1730F92E890}"/>
          </ac:spMkLst>
        </pc:spChg>
        <pc:spChg chg="add mod">
          <ac:chgData name="#CHEN LEQUN#" userId="90a8a175-d657-4dda-89a3-bc5955d2ff09" providerId="ADAL" clId="{510F83EB-8B13-4D17-8562-E6AD432C4950}" dt="2023-08-10T14:15:34.427" v="1311"/>
          <ac:spMkLst>
            <pc:docMk/>
            <pc:sldMk cId="3964787806" sldId="264"/>
            <ac:spMk id="15" creationId="{C8B624D2-72C7-5FCA-371F-872FF7BCF362}"/>
          </ac:spMkLst>
        </pc:spChg>
        <pc:spChg chg="add mod">
          <ac:chgData name="#CHEN LEQUN#" userId="90a8a175-d657-4dda-89a3-bc5955d2ff09" providerId="ADAL" clId="{510F83EB-8B13-4D17-8562-E6AD432C4950}" dt="2023-08-10T14:15:34.427" v="1311"/>
          <ac:spMkLst>
            <pc:docMk/>
            <pc:sldMk cId="3964787806" sldId="264"/>
            <ac:spMk id="16" creationId="{7E96EEBE-E5B9-EDD8-2E81-6D4DD2411DAA}"/>
          </ac:spMkLst>
        </pc:spChg>
        <pc:spChg chg="add del mod">
          <ac:chgData name="#CHEN LEQUN#" userId="90a8a175-d657-4dda-89a3-bc5955d2ff09" providerId="ADAL" clId="{510F83EB-8B13-4D17-8562-E6AD432C4950}" dt="2023-08-10T14:15:50.998" v="1315"/>
          <ac:spMkLst>
            <pc:docMk/>
            <pc:sldMk cId="3964787806" sldId="264"/>
            <ac:spMk id="18" creationId="{19B18D42-2815-7BC1-6970-6660CA98CED2}"/>
          </ac:spMkLst>
        </pc:spChg>
        <pc:spChg chg="add mod">
          <ac:chgData name="#CHEN LEQUN#" userId="90a8a175-d657-4dda-89a3-bc5955d2ff09" providerId="ADAL" clId="{510F83EB-8B13-4D17-8562-E6AD432C4950}" dt="2023-08-10T15:29:34.341" v="2230" actId="20577"/>
          <ac:spMkLst>
            <pc:docMk/>
            <pc:sldMk cId="3964787806" sldId="264"/>
            <ac:spMk id="20" creationId="{740BA204-58F2-313D-01B1-6D9E466402BC}"/>
          </ac:spMkLst>
        </pc:spChg>
        <pc:grpChg chg="add mod">
          <ac:chgData name="#CHEN LEQUN#" userId="90a8a175-d657-4dda-89a3-bc5955d2ff09" providerId="ADAL" clId="{510F83EB-8B13-4D17-8562-E6AD432C4950}" dt="2023-08-10T14:15:34.427" v="1311"/>
          <ac:grpSpMkLst>
            <pc:docMk/>
            <pc:sldMk cId="3964787806" sldId="264"/>
            <ac:grpSpMk id="14" creationId="{F3F3365D-3A83-2247-AF98-9185E2C2506F}"/>
          </ac:grpSpMkLst>
        </pc:grpChg>
        <pc:graphicFrameChg chg="add del mod">
          <ac:chgData name="#CHEN LEQUN#" userId="90a8a175-d657-4dda-89a3-bc5955d2ff09" providerId="ADAL" clId="{510F83EB-8B13-4D17-8562-E6AD432C4950}" dt="2023-08-10T14:15:50.998" v="1315"/>
          <ac:graphicFrameMkLst>
            <pc:docMk/>
            <pc:sldMk cId="3964787806" sldId="264"/>
            <ac:graphicFrameMk id="17" creationId="{36258EF4-1A4B-088F-8ACD-0065298F2826}"/>
          </ac:graphicFrameMkLst>
        </pc:graphicFrameChg>
        <pc:graphicFrameChg chg="add del mod">
          <ac:chgData name="#CHEN LEQUN#" userId="90a8a175-d657-4dda-89a3-bc5955d2ff09" providerId="ADAL" clId="{510F83EB-8B13-4D17-8562-E6AD432C4950}" dt="2023-08-10T15:04:26.975" v="1663" actId="478"/>
          <ac:graphicFrameMkLst>
            <pc:docMk/>
            <pc:sldMk cId="3964787806" sldId="264"/>
            <ac:graphicFrameMk id="19" creationId="{6A97B4CD-FB08-D9AE-8F29-DB04AED496FF}"/>
          </ac:graphicFrameMkLst>
        </pc:graphicFrameChg>
        <pc:picChg chg="add del mod modCrop">
          <ac:chgData name="#CHEN LEQUN#" userId="90a8a175-d657-4dda-89a3-bc5955d2ff09" providerId="ADAL" clId="{510F83EB-8B13-4D17-8562-E6AD432C4950}" dt="2023-08-10T14:02:06.367" v="1244" actId="478"/>
          <ac:picMkLst>
            <pc:docMk/>
            <pc:sldMk cId="3964787806" sldId="264"/>
            <ac:picMk id="3" creationId="{CE5FDB3B-B5BC-7E71-5216-D1D779599A7E}"/>
          </ac:picMkLst>
        </pc:picChg>
        <pc:picChg chg="add del mod">
          <ac:chgData name="#CHEN LEQUN#" userId="90a8a175-d657-4dda-89a3-bc5955d2ff09" providerId="ADAL" clId="{510F83EB-8B13-4D17-8562-E6AD432C4950}" dt="2023-08-10T14:03:47.217" v="1265" actId="478"/>
          <ac:picMkLst>
            <pc:docMk/>
            <pc:sldMk cId="3964787806" sldId="264"/>
            <ac:picMk id="4" creationId="{AC646365-1388-6978-C057-39166660EEC4}"/>
          </ac:picMkLst>
        </pc:picChg>
        <pc:picChg chg="add del mod">
          <ac:chgData name="#CHEN LEQUN#" userId="90a8a175-d657-4dda-89a3-bc5955d2ff09" providerId="ADAL" clId="{510F83EB-8B13-4D17-8562-E6AD432C4950}" dt="2023-08-10T14:03:47.727" v="1266" actId="478"/>
          <ac:picMkLst>
            <pc:docMk/>
            <pc:sldMk cId="3964787806" sldId="264"/>
            <ac:picMk id="6" creationId="{560BD246-BC38-D5DE-ED12-E41070539ACE}"/>
          </ac:picMkLst>
        </pc:picChg>
        <pc:picChg chg="add del mod">
          <ac:chgData name="#CHEN LEQUN#" userId="90a8a175-d657-4dda-89a3-bc5955d2ff09" providerId="ADAL" clId="{510F83EB-8B13-4D17-8562-E6AD432C4950}" dt="2023-08-10T14:13:35.336" v="1272" actId="478"/>
          <ac:picMkLst>
            <pc:docMk/>
            <pc:sldMk cId="3964787806" sldId="264"/>
            <ac:picMk id="8" creationId="{E08C3CD1-6926-FF45-BDAC-A2A4547CEF4F}"/>
          </ac:picMkLst>
        </pc:picChg>
        <pc:picChg chg="add del mod">
          <ac:chgData name="#CHEN LEQUN#" userId="90a8a175-d657-4dda-89a3-bc5955d2ff09" providerId="ADAL" clId="{510F83EB-8B13-4D17-8562-E6AD432C4950}" dt="2023-08-10T14:13:43.819" v="1278" actId="478"/>
          <ac:picMkLst>
            <pc:docMk/>
            <pc:sldMk cId="3964787806" sldId="264"/>
            <ac:picMk id="10" creationId="{61F66DBF-6873-C00C-2DCC-34DDDBDAE964}"/>
          </ac:picMkLst>
        </pc:picChg>
        <pc:picChg chg="add mod">
          <ac:chgData name="#CHEN LEQUN#" userId="90a8a175-d657-4dda-89a3-bc5955d2ff09" providerId="ADAL" clId="{510F83EB-8B13-4D17-8562-E6AD432C4950}" dt="2023-08-10T14:17:44.049" v="1390" actId="14100"/>
          <ac:picMkLst>
            <pc:docMk/>
            <pc:sldMk cId="3964787806" sldId="264"/>
            <ac:picMk id="12" creationId="{628049D7-70D4-BA57-B21F-CD19F4D9E3BD}"/>
          </ac:picMkLst>
        </pc:picChg>
      </pc:sldChg>
      <pc:sldChg chg="addSp modSp new mod modNotesTx">
        <pc:chgData name="#CHEN LEQUN#" userId="90a8a175-d657-4dda-89a3-bc5955d2ff09" providerId="ADAL" clId="{510F83EB-8B13-4D17-8562-E6AD432C4950}" dt="2023-08-11T10:49:30.396" v="4456" actId="20577"/>
        <pc:sldMkLst>
          <pc:docMk/>
          <pc:sldMk cId="1299511197" sldId="265"/>
        </pc:sldMkLst>
        <pc:spChg chg="add mod">
          <ac:chgData name="#CHEN LEQUN#" userId="90a8a175-d657-4dda-89a3-bc5955d2ff09" providerId="ADAL" clId="{510F83EB-8B13-4D17-8562-E6AD432C4950}" dt="2023-08-10T15:05:48.311" v="1676" actId="20577"/>
          <ac:spMkLst>
            <pc:docMk/>
            <pc:sldMk cId="1299511197" sldId="265"/>
            <ac:spMk id="4" creationId="{AAEC7A8B-E41D-90AB-E267-23F8B72D54BA}"/>
          </ac:spMkLst>
        </pc:spChg>
        <pc:spChg chg="add mod">
          <ac:chgData name="#CHEN LEQUN#" userId="90a8a175-d657-4dda-89a3-bc5955d2ff09" providerId="ADAL" clId="{510F83EB-8B13-4D17-8562-E6AD432C4950}" dt="2023-08-10T15:29:52.640" v="2237" actId="403"/>
          <ac:spMkLst>
            <pc:docMk/>
            <pc:sldMk cId="1299511197" sldId="265"/>
            <ac:spMk id="5" creationId="{7B4A8058-1EAB-CB75-1B0F-E588870DB401}"/>
          </ac:spMkLst>
        </pc:spChg>
        <pc:picChg chg="add mod">
          <ac:chgData name="#CHEN LEQUN#" userId="90a8a175-d657-4dda-89a3-bc5955d2ff09" providerId="ADAL" clId="{510F83EB-8B13-4D17-8562-E6AD432C4950}" dt="2023-08-10T14:58:44.933" v="1511" actId="1076"/>
          <ac:picMkLst>
            <pc:docMk/>
            <pc:sldMk cId="1299511197" sldId="265"/>
            <ac:picMk id="3" creationId="{62907B10-6716-6F1C-7096-C6EA0D4624A6}"/>
          </ac:picMkLst>
        </pc:picChg>
      </pc:sldChg>
      <pc:sldChg chg="addSp delSp modSp new mod modNotesTx">
        <pc:chgData name="#CHEN LEQUN#" userId="90a8a175-d657-4dda-89a3-bc5955d2ff09" providerId="ADAL" clId="{510F83EB-8B13-4D17-8562-E6AD432C4950}" dt="2023-08-11T13:01:08.991" v="4479"/>
        <pc:sldMkLst>
          <pc:docMk/>
          <pc:sldMk cId="255888713" sldId="266"/>
        </pc:sldMkLst>
        <pc:spChg chg="add mod">
          <ac:chgData name="#CHEN LEQUN#" userId="90a8a175-d657-4dda-89a3-bc5955d2ff09" providerId="ADAL" clId="{510F83EB-8B13-4D17-8562-E6AD432C4950}" dt="2023-08-10T15:05:54.578" v="1681" actId="20577"/>
          <ac:spMkLst>
            <pc:docMk/>
            <pc:sldMk cId="255888713" sldId="266"/>
            <ac:spMk id="4" creationId="{8B1A1FA6-BF72-4E28-2C7D-1F186D7B9784}"/>
          </ac:spMkLst>
        </pc:spChg>
        <pc:spChg chg="add mod">
          <ac:chgData name="#CHEN LEQUN#" userId="90a8a175-d657-4dda-89a3-bc5955d2ff09" providerId="ADAL" clId="{510F83EB-8B13-4D17-8562-E6AD432C4950}" dt="2023-08-10T15:25:12.487" v="2223" actId="1076"/>
          <ac:spMkLst>
            <pc:docMk/>
            <pc:sldMk cId="255888713" sldId="266"/>
            <ac:spMk id="8" creationId="{B162968C-957C-BAD5-E0DD-0B4E6473B1FD}"/>
          </ac:spMkLst>
        </pc:spChg>
        <pc:spChg chg="add mod">
          <ac:chgData name="#CHEN LEQUN#" userId="90a8a175-d657-4dda-89a3-bc5955d2ff09" providerId="ADAL" clId="{510F83EB-8B13-4D17-8562-E6AD432C4950}" dt="2023-08-10T15:29:56.791" v="2239" actId="20577"/>
          <ac:spMkLst>
            <pc:docMk/>
            <pc:sldMk cId="255888713" sldId="266"/>
            <ac:spMk id="10" creationId="{219A48D4-9C86-EA2D-0B25-23ADC1DA2A36}"/>
          </ac:spMkLst>
        </pc:spChg>
        <pc:graphicFrameChg chg="add mod modGraphic">
          <ac:chgData name="#CHEN LEQUN#" userId="90a8a175-d657-4dda-89a3-bc5955d2ff09" providerId="ADAL" clId="{510F83EB-8B13-4D17-8562-E6AD432C4950}" dt="2023-08-10T16:21:44.515" v="3258" actId="14734"/>
          <ac:graphicFrameMkLst>
            <pc:docMk/>
            <pc:sldMk cId="255888713" sldId="266"/>
            <ac:graphicFrameMk id="7" creationId="{C8D7DF79-3A32-51B6-153B-93B230BBAFE9}"/>
          </ac:graphicFrameMkLst>
        </pc:graphicFrameChg>
        <pc:picChg chg="add del mod">
          <ac:chgData name="#CHEN LEQUN#" userId="90a8a175-d657-4dda-89a3-bc5955d2ff09" providerId="ADAL" clId="{510F83EB-8B13-4D17-8562-E6AD432C4950}" dt="2023-08-10T15:00:09.206" v="1552" actId="478"/>
          <ac:picMkLst>
            <pc:docMk/>
            <pc:sldMk cId="255888713" sldId="266"/>
            <ac:picMk id="3" creationId="{53FE4AB8-FA6F-174F-D4E2-DA69B538DAB8}"/>
          </ac:picMkLst>
        </pc:picChg>
        <pc:picChg chg="add mod">
          <ac:chgData name="#CHEN LEQUN#" userId="90a8a175-d657-4dda-89a3-bc5955d2ff09" providerId="ADAL" clId="{510F83EB-8B13-4D17-8562-E6AD432C4950}" dt="2023-08-10T15:07:42.247" v="1759" actId="1076"/>
          <ac:picMkLst>
            <pc:docMk/>
            <pc:sldMk cId="255888713" sldId="266"/>
            <ac:picMk id="5" creationId="{C163A571-CEB4-6149-A73D-C9F07A66F07B}"/>
          </ac:picMkLst>
        </pc:picChg>
        <pc:picChg chg="add mod">
          <ac:chgData name="#CHEN LEQUN#" userId="90a8a175-d657-4dda-89a3-bc5955d2ff09" providerId="ADAL" clId="{510F83EB-8B13-4D17-8562-E6AD432C4950}" dt="2023-08-10T14:59:52.479" v="1544"/>
          <ac:picMkLst>
            <pc:docMk/>
            <pc:sldMk cId="255888713" sldId="266"/>
            <ac:picMk id="6" creationId="{EC80F3A8-6D89-8CBE-92A3-FD91E5EAB122}"/>
          </ac:picMkLst>
        </pc:picChg>
        <pc:picChg chg="add del mod">
          <ac:chgData name="#CHEN LEQUN#" userId="90a8a175-d657-4dda-89a3-bc5955d2ff09" providerId="ADAL" clId="{510F83EB-8B13-4D17-8562-E6AD432C4950}" dt="2023-08-10T15:08:26.761" v="1794" actId="478"/>
          <ac:picMkLst>
            <pc:docMk/>
            <pc:sldMk cId="255888713" sldId="266"/>
            <ac:picMk id="11" creationId="{5F0D15D1-716D-6031-43CF-2F19E11EA246}"/>
          </ac:picMkLst>
        </pc:picChg>
      </pc:sldChg>
      <pc:sldChg chg="addSp delSp modSp new mod modNotesTx">
        <pc:chgData name="#CHEN LEQUN#" userId="90a8a175-d657-4dda-89a3-bc5955d2ff09" providerId="ADAL" clId="{510F83EB-8B13-4D17-8562-E6AD432C4950}" dt="2023-08-11T13:02:17.359" v="4484"/>
        <pc:sldMkLst>
          <pc:docMk/>
          <pc:sldMk cId="3896249250" sldId="267"/>
        </pc:sldMkLst>
        <pc:spChg chg="add mod">
          <ac:chgData name="#CHEN LEQUN#" userId="90a8a175-d657-4dda-89a3-bc5955d2ff09" providerId="ADAL" clId="{510F83EB-8B13-4D17-8562-E6AD432C4950}" dt="2023-08-10T15:08:44.835" v="1802"/>
          <ac:spMkLst>
            <pc:docMk/>
            <pc:sldMk cId="3896249250" sldId="267"/>
            <ac:spMk id="5" creationId="{7EF68F82-9C18-7681-EB39-3FA2534F4131}"/>
          </ac:spMkLst>
        </pc:spChg>
        <pc:spChg chg="add mod">
          <ac:chgData name="#CHEN LEQUN#" userId="90a8a175-d657-4dda-89a3-bc5955d2ff09" providerId="ADAL" clId="{510F83EB-8B13-4D17-8562-E6AD432C4950}" dt="2023-08-10T15:30:01.611" v="2241" actId="20577"/>
          <ac:spMkLst>
            <pc:docMk/>
            <pc:sldMk cId="3896249250" sldId="267"/>
            <ac:spMk id="6" creationId="{5655BBB2-F761-EB3E-9228-E6F317807947}"/>
          </ac:spMkLst>
        </pc:spChg>
        <pc:picChg chg="add mod">
          <ac:chgData name="#CHEN LEQUN#" userId="90a8a175-d657-4dda-89a3-bc5955d2ff09" providerId="ADAL" clId="{510F83EB-8B13-4D17-8562-E6AD432C4950}" dt="2023-08-10T15:10:22.437" v="1835" actId="1076"/>
          <ac:picMkLst>
            <pc:docMk/>
            <pc:sldMk cId="3896249250" sldId="267"/>
            <ac:picMk id="3" creationId="{AF4D5480-B1D7-0E56-2884-1ABA1BAF7CC0}"/>
          </ac:picMkLst>
        </pc:picChg>
        <pc:picChg chg="add del mod">
          <ac:chgData name="#CHEN LEQUN#" userId="90a8a175-d657-4dda-89a3-bc5955d2ff09" providerId="ADAL" clId="{510F83EB-8B13-4D17-8562-E6AD432C4950}" dt="2023-08-10T15:00:35.166" v="1565" actId="478"/>
          <ac:picMkLst>
            <pc:docMk/>
            <pc:sldMk cId="3896249250" sldId="267"/>
            <ac:picMk id="4" creationId="{67DBDA73-3351-B650-BDB7-9450638D16E6}"/>
          </ac:picMkLst>
        </pc:picChg>
      </pc:sldChg>
      <pc:sldChg chg="addSp modSp new mod modNotesTx">
        <pc:chgData name="#CHEN LEQUN#" userId="90a8a175-d657-4dda-89a3-bc5955d2ff09" providerId="ADAL" clId="{510F83EB-8B13-4D17-8562-E6AD432C4950}" dt="2023-08-11T13:07:34.874" v="4492"/>
        <pc:sldMkLst>
          <pc:docMk/>
          <pc:sldMk cId="313397118" sldId="268"/>
        </pc:sldMkLst>
        <pc:spChg chg="add mod">
          <ac:chgData name="#CHEN LEQUN#" userId="90a8a175-d657-4dda-89a3-bc5955d2ff09" providerId="ADAL" clId="{510F83EB-8B13-4D17-8562-E6AD432C4950}" dt="2023-08-10T15:08:46.364" v="1803"/>
          <ac:spMkLst>
            <pc:docMk/>
            <pc:sldMk cId="313397118" sldId="268"/>
            <ac:spMk id="4" creationId="{0FC91E3D-7640-D0A5-3D36-17BDA0B38074}"/>
          </ac:spMkLst>
        </pc:spChg>
        <pc:spChg chg="add mod">
          <ac:chgData name="#CHEN LEQUN#" userId="90a8a175-d657-4dda-89a3-bc5955d2ff09" providerId="ADAL" clId="{510F83EB-8B13-4D17-8562-E6AD432C4950}" dt="2023-08-10T16:19:53.615" v="3217" actId="207"/>
          <ac:spMkLst>
            <pc:docMk/>
            <pc:sldMk cId="313397118" sldId="268"/>
            <ac:spMk id="5" creationId="{DC96917B-F065-B5F8-F96A-894ECDFFA819}"/>
          </ac:spMkLst>
        </pc:spChg>
        <pc:picChg chg="add mod">
          <ac:chgData name="#CHEN LEQUN#" userId="90a8a175-d657-4dda-89a3-bc5955d2ff09" providerId="ADAL" clId="{510F83EB-8B13-4D17-8562-E6AD432C4950}" dt="2023-08-10T15:11:17.429" v="1847" actId="1076"/>
          <ac:picMkLst>
            <pc:docMk/>
            <pc:sldMk cId="313397118" sldId="268"/>
            <ac:picMk id="3" creationId="{2B009E03-A8E1-7E13-99C3-C8B430B83AA6}"/>
          </ac:picMkLst>
        </pc:picChg>
      </pc:sldChg>
      <pc:sldChg chg="addSp modSp new mod ord modNotesTx">
        <pc:chgData name="#CHEN LEQUN#" userId="90a8a175-d657-4dda-89a3-bc5955d2ff09" providerId="ADAL" clId="{510F83EB-8B13-4D17-8562-E6AD432C4950}" dt="2023-08-11T13:08:42.925" v="4496"/>
        <pc:sldMkLst>
          <pc:docMk/>
          <pc:sldMk cId="2877097345" sldId="269"/>
        </pc:sldMkLst>
        <pc:spChg chg="add mod">
          <ac:chgData name="#CHEN LEQUN#" userId="90a8a175-d657-4dda-89a3-bc5955d2ff09" providerId="ADAL" clId="{510F83EB-8B13-4D17-8562-E6AD432C4950}" dt="2023-08-10T16:13:17.792" v="3125" actId="1076"/>
          <ac:spMkLst>
            <pc:docMk/>
            <pc:sldMk cId="2877097345" sldId="269"/>
            <ac:spMk id="4" creationId="{CD690709-1C1A-475A-B4C8-C039C1B538E9}"/>
          </ac:spMkLst>
        </pc:spChg>
        <pc:spChg chg="add mod">
          <ac:chgData name="#CHEN LEQUN#" userId="90a8a175-d657-4dda-89a3-bc5955d2ff09" providerId="ADAL" clId="{510F83EB-8B13-4D17-8562-E6AD432C4950}" dt="2023-08-11T12:59:28.707" v="4465" actId="20577"/>
          <ac:spMkLst>
            <pc:docMk/>
            <pc:sldMk cId="2877097345" sldId="269"/>
            <ac:spMk id="6" creationId="{91DA4A04-1BB3-C554-429D-5B7C4E63220E}"/>
          </ac:spMkLst>
        </pc:spChg>
        <pc:spChg chg="add mod ord">
          <ac:chgData name="#CHEN LEQUN#" userId="90a8a175-d657-4dda-89a3-bc5955d2ff09" providerId="ADAL" clId="{510F83EB-8B13-4D17-8562-E6AD432C4950}" dt="2023-08-10T16:19:38.081" v="3215" actId="207"/>
          <ac:spMkLst>
            <pc:docMk/>
            <pc:sldMk cId="2877097345" sldId="269"/>
            <ac:spMk id="8" creationId="{D73229FA-5EB4-40D3-6629-4DC622A5E18D}"/>
          </ac:spMkLst>
        </pc:spChg>
        <pc:spChg chg="add mod">
          <ac:chgData name="#CHEN LEQUN#" userId="90a8a175-d657-4dda-89a3-bc5955d2ff09" providerId="ADAL" clId="{510F83EB-8B13-4D17-8562-E6AD432C4950}" dt="2023-08-10T16:19:27.080" v="3212" actId="14100"/>
          <ac:spMkLst>
            <pc:docMk/>
            <pc:sldMk cId="2877097345" sldId="269"/>
            <ac:spMk id="9" creationId="{00252D42-EB49-D183-E7F0-02EB3136E15D}"/>
          </ac:spMkLst>
        </pc:spChg>
        <pc:picChg chg="add mod">
          <ac:chgData name="#CHEN LEQUN#" userId="90a8a175-d657-4dda-89a3-bc5955d2ff09" providerId="ADAL" clId="{510F83EB-8B13-4D17-8562-E6AD432C4950}" dt="2023-08-10T16:17:36.309" v="3146" actId="1076"/>
          <ac:picMkLst>
            <pc:docMk/>
            <pc:sldMk cId="2877097345" sldId="269"/>
            <ac:picMk id="3" creationId="{38C0D9B4-69CB-6CF3-CA4C-0AD9A7087D98}"/>
          </ac:picMkLst>
        </pc:picChg>
      </pc:sldChg>
      <pc:sldChg chg="addSp delSp modSp add mod modNotesTx">
        <pc:chgData name="#CHEN LEQUN#" userId="90a8a175-d657-4dda-89a3-bc5955d2ff09" providerId="ADAL" clId="{510F83EB-8B13-4D17-8562-E6AD432C4950}" dt="2023-08-11T10:41:44.481" v="3909" actId="20577"/>
        <pc:sldMkLst>
          <pc:docMk/>
          <pc:sldMk cId="1957892337" sldId="270"/>
        </pc:sldMkLst>
        <pc:spChg chg="del">
          <ac:chgData name="#CHEN LEQUN#" userId="90a8a175-d657-4dda-89a3-bc5955d2ff09" providerId="ADAL" clId="{510F83EB-8B13-4D17-8562-E6AD432C4950}" dt="2023-08-10T15:12:34.105" v="1870" actId="478"/>
          <ac:spMkLst>
            <pc:docMk/>
            <pc:sldMk cId="1957892337" sldId="270"/>
            <ac:spMk id="2" creationId="{D955FB7C-9B0C-AD4F-48D8-91A65CF1B6CC}"/>
          </ac:spMkLst>
        </pc:spChg>
        <pc:spChg chg="del">
          <ac:chgData name="#CHEN LEQUN#" userId="90a8a175-d657-4dda-89a3-bc5955d2ff09" providerId="ADAL" clId="{510F83EB-8B13-4D17-8562-E6AD432C4950}" dt="2023-08-10T15:12:26.986" v="1867" actId="478"/>
          <ac:spMkLst>
            <pc:docMk/>
            <pc:sldMk cId="1957892337" sldId="270"/>
            <ac:spMk id="6" creationId="{2FD781F0-68CF-92D3-A685-37D2CB7FA6CF}"/>
          </ac:spMkLst>
        </pc:spChg>
        <pc:spChg chg="del">
          <ac:chgData name="#CHEN LEQUN#" userId="90a8a175-d657-4dda-89a3-bc5955d2ff09" providerId="ADAL" clId="{510F83EB-8B13-4D17-8562-E6AD432C4950}" dt="2023-08-10T15:12:35.066" v="1871" actId="478"/>
          <ac:spMkLst>
            <pc:docMk/>
            <pc:sldMk cId="1957892337" sldId="270"/>
            <ac:spMk id="7" creationId="{BBA69ECE-75DD-4C2F-BC42-07D15345828C}"/>
          </ac:spMkLst>
        </pc:spChg>
        <pc:spChg chg="mod">
          <ac:chgData name="#CHEN LEQUN#" userId="90a8a175-d657-4dda-89a3-bc5955d2ff09" providerId="ADAL" clId="{510F83EB-8B13-4D17-8562-E6AD432C4950}" dt="2023-08-10T15:15:29.515" v="1995" actId="20577"/>
          <ac:spMkLst>
            <pc:docMk/>
            <pc:sldMk cId="1957892337" sldId="270"/>
            <ac:spMk id="11" creationId="{00EBFF61-91DF-32A5-527E-D085A319DC8D}"/>
          </ac:spMkLst>
        </pc:spChg>
        <pc:spChg chg="del">
          <ac:chgData name="#CHEN LEQUN#" userId="90a8a175-d657-4dda-89a3-bc5955d2ff09" providerId="ADAL" clId="{510F83EB-8B13-4D17-8562-E6AD432C4950}" dt="2023-08-10T15:12:26.145" v="1866" actId="478"/>
          <ac:spMkLst>
            <pc:docMk/>
            <pc:sldMk cId="1957892337" sldId="270"/>
            <ac:spMk id="14" creationId="{90ED7F9D-C776-414C-E4E9-AB68E23BD24D}"/>
          </ac:spMkLst>
        </pc:spChg>
        <pc:spChg chg="del">
          <ac:chgData name="#CHEN LEQUN#" userId="90a8a175-d657-4dda-89a3-bc5955d2ff09" providerId="ADAL" clId="{510F83EB-8B13-4D17-8562-E6AD432C4950}" dt="2023-08-10T15:12:34.105" v="1870" actId="478"/>
          <ac:spMkLst>
            <pc:docMk/>
            <pc:sldMk cId="1957892337" sldId="270"/>
            <ac:spMk id="18" creationId="{DBCA5426-ED52-6F49-9D06-3065E1F0B3CF}"/>
          </ac:spMkLst>
        </pc:spChg>
        <pc:spChg chg="del">
          <ac:chgData name="#CHEN LEQUN#" userId="90a8a175-d657-4dda-89a3-bc5955d2ff09" providerId="ADAL" clId="{510F83EB-8B13-4D17-8562-E6AD432C4950}" dt="2023-08-10T15:12:34.105" v="1870" actId="478"/>
          <ac:spMkLst>
            <pc:docMk/>
            <pc:sldMk cId="1957892337" sldId="270"/>
            <ac:spMk id="26" creationId="{CC373069-DC27-D440-F93A-6F8D2E21FF6F}"/>
          </ac:spMkLst>
        </pc:spChg>
        <pc:spChg chg="del">
          <ac:chgData name="#CHEN LEQUN#" userId="90a8a175-d657-4dda-89a3-bc5955d2ff09" providerId="ADAL" clId="{510F83EB-8B13-4D17-8562-E6AD432C4950}" dt="2023-08-10T15:12:34.105" v="1870" actId="478"/>
          <ac:spMkLst>
            <pc:docMk/>
            <pc:sldMk cId="1957892337" sldId="270"/>
            <ac:spMk id="27" creationId="{F1DE9227-6769-8957-50F7-1B9BFEBA22AC}"/>
          </ac:spMkLst>
        </pc:spChg>
        <pc:spChg chg="del">
          <ac:chgData name="#CHEN LEQUN#" userId="90a8a175-d657-4dda-89a3-bc5955d2ff09" providerId="ADAL" clId="{510F83EB-8B13-4D17-8562-E6AD432C4950}" dt="2023-08-10T15:12:30.290" v="1869" actId="478"/>
          <ac:spMkLst>
            <pc:docMk/>
            <pc:sldMk cId="1957892337" sldId="270"/>
            <ac:spMk id="30" creationId="{A440F8BE-03B1-9BA3-C3E6-CD5A037AFC26}"/>
          </ac:spMkLst>
        </pc:spChg>
        <pc:spChg chg="del">
          <ac:chgData name="#CHEN LEQUN#" userId="90a8a175-d657-4dda-89a3-bc5955d2ff09" providerId="ADAL" clId="{510F83EB-8B13-4D17-8562-E6AD432C4950}" dt="2023-08-10T15:12:30.290" v="1869" actId="478"/>
          <ac:spMkLst>
            <pc:docMk/>
            <pc:sldMk cId="1957892337" sldId="270"/>
            <ac:spMk id="31" creationId="{6925409A-67BF-2BE0-1873-90896DF8C798}"/>
          </ac:spMkLst>
        </pc:spChg>
        <pc:picChg chg="add mod">
          <ac:chgData name="#CHEN LEQUN#" userId="90a8a175-d657-4dda-89a3-bc5955d2ff09" providerId="ADAL" clId="{510F83EB-8B13-4D17-8562-E6AD432C4950}" dt="2023-08-10T15:12:48.386" v="1877" actId="1076"/>
          <ac:picMkLst>
            <pc:docMk/>
            <pc:sldMk cId="1957892337" sldId="270"/>
            <ac:picMk id="4" creationId="{DE0A24A9-FB7C-803E-B5FF-697441DCBF3B}"/>
          </ac:picMkLst>
        </pc:picChg>
        <pc:picChg chg="add mod">
          <ac:chgData name="#CHEN LEQUN#" userId="90a8a175-d657-4dda-89a3-bc5955d2ff09" providerId="ADAL" clId="{510F83EB-8B13-4D17-8562-E6AD432C4950}" dt="2023-08-10T15:13:56.213" v="1893" actId="1076"/>
          <ac:picMkLst>
            <pc:docMk/>
            <pc:sldMk cId="1957892337" sldId="270"/>
            <ac:picMk id="8" creationId="{33AC770A-9BBF-76A0-74CB-59A6590D8C7F}"/>
          </ac:picMkLst>
        </pc:picChg>
        <pc:picChg chg="del">
          <ac:chgData name="#CHEN LEQUN#" userId="90a8a175-d657-4dda-89a3-bc5955d2ff09" providerId="ADAL" clId="{510F83EB-8B13-4D17-8562-E6AD432C4950}" dt="2023-08-10T15:12:24.421" v="1865" actId="478"/>
          <ac:picMkLst>
            <pc:docMk/>
            <pc:sldMk cId="1957892337" sldId="270"/>
            <ac:picMk id="10" creationId="{786BBC19-19F5-985F-54B7-C0CB1A15FD44}"/>
          </ac:picMkLst>
        </pc:picChg>
        <pc:picChg chg="add mod">
          <ac:chgData name="#CHEN LEQUN#" userId="90a8a175-d657-4dda-89a3-bc5955d2ff09" providerId="ADAL" clId="{510F83EB-8B13-4D17-8562-E6AD432C4950}" dt="2023-08-10T15:14:03.393" v="1897" actId="1076"/>
          <ac:picMkLst>
            <pc:docMk/>
            <pc:sldMk cId="1957892337" sldId="270"/>
            <ac:picMk id="12" creationId="{CEE86DA6-F1F7-CA02-7043-FF8CA0826C5F}"/>
          </ac:picMkLst>
        </pc:picChg>
        <pc:picChg chg="add mod">
          <ac:chgData name="#CHEN LEQUN#" userId="90a8a175-d657-4dda-89a3-bc5955d2ff09" providerId="ADAL" clId="{510F83EB-8B13-4D17-8562-E6AD432C4950}" dt="2023-08-10T15:18:44.079" v="2070" actId="1076"/>
          <ac:picMkLst>
            <pc:docMk/>
            <pc:sldMk cId="1957892337" sldId="270"/>
            <ac:picMk id="15" creationId="{7A2FD626-71A8-56B7-B408-B5CF887DF79F}"/>
          </ac:picMkLst>
        </pc:picChg>
        <pc:picChg chg="del">
          <ac:chgData name="#CHEN LEQUN#" userId="90a8a175-d657-4dda-89a3-bc5955d2ff09" providerId="ADAL" clId="{510F83EB-8B13-4D17-8562-E6AD432C4950}" dt="2023-08-10T15:12:34.105" v="1870" actId="478"/>
          <ac:picMkLst>
            <pc:docMk/>
            <pc:sldMk cId="1957892337" sldId="270"/>
            <ac:picMk id="17" creationId="{C2D9D7A7-CF86-A0AD-C24A-33C9CAAA9AE1}"/>
          </ac:picMkLst>
        </pc:picChg>
        <pc:picChg chg="del">
          <ac:chgData name="#CHEN LEQUN#" userId="90a8a175-d657-4dda-89a3-bc5955d2ff09" providerId="ADAL" clId="{510F83EB-8B13-4D17-8562-E6AD432C4950}" dt="2023-08-10T15:12:34.105" v="1870" actId="478"/>
          <ac:picMkLst>
            <pc:docMk/>
            <pc:sldMk cId="1957892337" sldId="270"/>
            <ac:picMk id="22" creationId="{2D7D2512-1182-F2D8-5055-5DE936490102}"/>
          </ac:picMkLst>
        </pc:picChg>
        <pc:picChg chg="del">
          <ac:chgData name="#CHEN LEQUN#" userId="90a8a175-d657-4dda-89a3-bc5955d2ff09" providerId="ADAL" clId="{510F83EB-8B13-4D17-8562-E6AD432C4950}" dt="2023-08-10T15:12:27.696" v="1868" actId="478"/>
          <ac:picMkLst>
            <pc:docMk/>
            <pc:sldMk cId="1957892337" sldId="270"/>
            <ac:picMk id="24" creationId="{DCFE8FFF-02A6-B46A-BD88-D5D95B1976D4}"/>
          </ac:picMkLst>
        </pc:picChg>
      </pc:sldChg>
      <pc:sldChg chg="addSp modSp new mod modNotesTx">
        <pc:chgData name="#CHEN LEQUN#" userId="90a8a175-d657-4dda-89a3-bc5955d2ff09" providerId="ADAL" clId="{510F83EB-8B13-4D17-8562-E6AD432C4950}" dt="2023-08-11T10:44:24.807" v="3971" actId="20577"/>
        <pc:sldMkLst>
          <pc:docMk/>
          <pc:sldMk cId="3011653805" sldId="271"/>
        </pc:sldMkLst>
        <pc:spChg chg="add mod">
          <ac:chgData name="#CHEN LEQUN#" userId="90a8a175-d657-4dda-89a3-bc5955d2ff09" providerId="ADAL" clId="{510F83EB-8B13-4D17-8562-E6AD432C4950}" dt="2023-08-10T15:22:28.334" v="2193" actId="1076"/>
          <ac:spMkLst>
            <pc:docMk/>
            <pc:sldMk cId="3011653805" sldId="271"/>
            <ac:spMk id="3" creationId="{7EB44B13-26D8-0B8C-D805-3498B990E9BB}"/>
          </ac:spMkLst>
        </pc:spChg>
        <pc:spChg chg="add mod">
          <ac:chgData name="#CHEN LEQUN#" userId="90a8a175-d657-4dda-89a3-bc5955d2ff09" providerId="ADAL" clId="{510F83EB-8B13-4D17-8562-E6AD432C4950}" dt="2023-08-10T16:23:02.218" v="3259" actId="207"/>
          <ac:spMkLst>
            <pc:docMk/>
            <pc:sldMk cId="3011653805" sldId="271"/>
            <ac:spMk id="5" creationId="{07D6FE3D-12DC-0861-33AD-2A576806C2CD}"/>
          </ac:spMkLst>
        </pc:spChg>
        <pc:spChg chg="add mod ord">
          <ac:chgData name="#CHEN LEQUN#" userId="90a8a175-d657-4dda-89a3-bc5955d2ff09" providerId="ADAL" clId="{510F83EB-8B13-4D17-8562-E6AD432C4950}" dt="2023-08-10T16:23:15.351" v="3261" actId="207"/>
          <ac:spMkLst>
            <pc:docMk/>
            <pc:sldMk cId="3011653805" sldId="271"/>
            <ac:spMk id="6" creationId="{3B3D1F72-6BFE-A0E1-2CBD-627446C74E50}"/>
          </ac:spMkLst>
        </pc:spChg>
        <pc:spChg chg="add mod">
          <ac:chgData name="#CHEN LEQUN#" userId="90a8a175-d657-4dda-89a3-bc5955d2ff09" providerId="ADAL" clId="{510F83EB-8B13-4D17-8562-E6AD432C4950}" dt="2023-08-10T15:23:56.487" v="2218" actId="1076"/>
          <ac:spMkLst>
            <pc:docMk/>
            <pc:sldMk cId="3011653805" sldId="271"/>
            <ac:spMk id="7" creationId="{5C4C1B70-B925-37A5-E4F3-92D2562780D6}"/>
          </ac:spMkLst>
        </pc:spChg>
        <pc:spChg chg="add mod">
          <ac:chgData name="#CHEN LEQUN#" userId="90a8a175-d657-4dda-89a3-bc5955d2ff09" providerId="ADAL" clId="{510F83EB-8B13-4D17-8562-E6AD432C4950}" dt="2023-08-10T16:23:20.872" v="3262" actId="207"/>
          <ac:spMkLst>
            <pc:docMk/>
            <pc:sldMk cId="3011653805" sldId="271"/>
            <ac:spMk id="8" creationId="{52CE7654-ADE3-F839-D8A8-F0406CE9E42D}"/>
          </ac:spMkLst>
        </pc:spChg>
        <pc:spChg chg="add mod ord">
          <ac:chgData name="#CHEN LEQUN#" userId="90a8a175-d657-4dda-89a3-bc5955d2ff09" providerId="ADAL" clId="{510F83EB-8B13-4D17-8562-E6AD432C4950}" dt="2023-08-10T16:23:40.779" v="3264" actId="207"/>
          <ac:spMkLst>
            <pc:docMk/>
            <pc:sldMk cId="3011653805" sldId="271"/>
            <ac:spMk id="9" creationId="{E11A1EDC-9705-20A5-DBB0-92A0B582AA26}"/>
          </ac:spMkLst>
        </pc:spChg>
        <pc:picChg chg="add mod">
          <ac:chgData name="#CHEN LEQUN#" userId="90a8a175-d657-4dda-89a3-bc5955d2ff09" providerId="ADAL" clId="{510F83EB-8B13-4D17-8562-E6AD432C4950}" dt="2023-08-10T15:23:54.196" v="2217" actId="1076"/>
          <ac:picMkLst>
            <pc:docMk/>
            <pc:sldMk cId="3011653805" sldId="271"/>
            <ac:picMk id="4" creationId="{BC73F5D6-8AF9-EAD3-E499-19832B999C82}"/>
          </ac:picMkLst>
        </pc:picChg>
      </pc:sldChg>
      <pc:sldChg chg="modSp add mod">
        <pc:chgData name="#CHEN LEQUN#" userId="90a8a175-d657-4dda-89a3-bc5955d2ff09" providerId="ADAL" clId="{510F83EB-8B13-4D17-8562-E6AD432C4950}" dt="2023-08-11T12:43:55.066" v="4457" actId="20577"/>
        <pc:sldMkLst>
          <pc:docMk/>
          <pc:sldMk cId="2149287968" sldId="12061"/>
        </pc:sldMkLst>
        <pc:spChg chg="mod">
          <ac:chgData name="#CHEN LEQUN#" userId="90a8a175-d657-4dda-89a3-bc5955d2ff09" providerId="ADAL" clId="{510F83EB-8B13-4D17-8562-E6AD432C4950}" dt="2023-08-10T15:35:55.114" v="2255" actId="1076"/>
          <ac:spMkLst>
            <pc:docMk/>
            <pc:sldMk cId="2149287968" sldId="12061"/>
            <ac:spMk id="2" creationId="{DFB87FB8-74A1-4882-EBE5-C671E2E851DC}"/>
          </ac:spMkLst>
        </pc:spChg>
        <pc:spChg chg="mod">
          <ac:chgData name="#CHEN LEQUN#" userId="90a8a175-d657-4dda-89a3-bc5955d2ff09" providerId="ADAL" clId="{510F83EB-8B13-4D17-8562-E6AD432C4950}" dt="2023-08-10T15:36:01.975" v="2257" actId="1076"/>
          <ac:spMkLst>
            <pc:docMk/>
            <pc:sldMk cId="2149287968" sldId="12061"/>
            <ac:spMk id="5" creationId="{32572B57-BA2B-EDAD-FA0D-489353C3DB77}"/>
          </ac:spMkLst>
        </pc:spChg>
        <pc:spChg chg="mod">
          <ac:chgData name="#CHEN LEQUN#" userId="90a8a175-d657-4dda-89a3-bc5955d2ff09" providerId="ADAL" clId="{510F83EB-8B13-4D17-8562-E6AD432C4950}" dt="2023-08-11T12:43:55.066" v="4457" actId="20577"/>
          <ac:spMkLst>
            <pc:docMk/>
            <pc:sldMk cId="2149287968" sldId="12061"/>
            <ac:spMk id="8" creationId="{9E0A64B6-BAF4-1F42-81AA-EDBB0286A8DD}"/>
          </ac:spMkLst>
        </pc:spChg>
        <pc:picChg chg="mod">
          <ac:chgData name="#CHEN LEQUN#" userId="90a8a175-d657-4dda-89a3-bc5955d2ff09" providerId="ADAL" clId="{510F83EB-8B13-4D17-8562-E6AD432C4950}" dt="2023-08-10T15:35:44.207" v="2252" actId="14100"/>
          <ac:picMkLst>
            <pc:docMk/>
            <pc:sldMk cId="2149287968" sldId="12061"/>
            <ac:picMk id="6" creationId="{2032BA37-3786-51B9-3417-EABED1090FB2}"/>
          </ac:picMkLst>
        </pc:picChg>
        <pc:picChg chg="mod">
          <ac:chgData name="#CHEN LEQUN#" userId="90a8a175-d657-4dda-89a3-bc5955d2ff09" providerId="ADAL" clId="{510F83EB-8B13-4D17-8562-E6AD432C4950}" dt="2023-08-10T15:35:44.207" v="2252" actId="14100"/>
          <ac:picMkLst>
            <pc:docMk/>
            <pc:sldMk cId="2149287968" sldId="12061"/>
            <ac:picMk id="9" creationId="{02818306-6FC7-96A1-F7A0-79B4830F5917}"/>
          </ac:picMkLst>
        </pc:picChg>
        <pc:picChg chg="mod">
          <ac:chgData name="#CHEN LEQUN#" userId="90a8a175-d657-4dda-89a3-bc5955d2ff09" providerId="ADAL" clId="{510F83EB-8B13-4D17-8562-E6AD432C4950}" dt="2023-08-10T15:35:44.207" v="2252" actId="14100"/>
          <ac:picMkLst>
            <pc:docMk/>
            <pc:sldMk cId="2149287968" sldId="12061"/>
            <ac:picMk id="11" creationId="{4A00E83A-CA27-2B13-AD6F-9CF7129102F7}"/>
          </ac:picMkLst>
        </pc:picChg>
      </pc:sldChg>
      <pc:sldChg chg="addSp delSp modSp new mod">
        <pc:chgData name="#CHEN LEQUN#" userId="90a8a175-d657-4dda-89a3-bc5955d2ff09" providerId="ADAL" clId="{510F83EB-8B13-4D17-8562-E6AD432C4950}" dt="2023-08-11T15:02:59.282" v="5013" actId="1076"/>
        <pc:sldMkLst>
          <pc:docMk/>
          <pc:sldMk cId="802066251" sldId="12062"/>
        </pc:sldMkLst>
        <pc:spChg chg="mod">
          <ac:chgData name="#CHEN LEQUN#" userId="90a8a175-d657-4dda-89a3-bc5955d2ff09" providerId="ADAL" clId="{510F83EB-8B13-4D17-8562-E6AD432C4950}" dt="2023-08-11T15:02:59.282" v="5013" actId="1076"/>
          <ac:spMkLst>
            <pc:docMk/>
            <pc:sldMk cId="802066251" sldId="12062"/>
            <ac:spMk id="2" creationId="{001D80E8-9DB6-F546-51C0-C6D3FD6E8770}"/>
          </ac:spMkLst>
        </pc:spChg>
        <pc:spChg chg="add mod">
          <ac:chgData name="#CHEN LEQUN#" userId="90a8a175-d657-4dda-89a3-bc5955d2ff09" providerId="ADAL" clId="{510F83EB-8B13-4D17-8562-E6AD432C4950}" dt="2023-08-10T15:47:29.421" v="2356" actId="1076"/>
          <ac:spMkLst>
            <pc:docMk/>
            <pc:sldMk cId="802066251" sldId="12062"/>
            <ac:spMk id="3" creationId="{3C902BD9-4BC4-9973-8CE9-B2D27E887891}"/>
          </ac:spMkLst>
        </pc:spChg>
        <pc:spChg chg="add mod">
          <ac:chgData name="#CHEN LEQUN#" userId="90a8a175-d657-4dda-89a3-bc5955d2ff09" providerId="ADAL" clId="{510F83EB-8B13-4D17-8562-E6AD432C4950}" dt="2023-08-10T15:47:27.426" v="2355" actId="1076"/>
          <ac:spMkLst>
            <pc:docMk/>
            <pc:sldMk cId="802066251" sldId="12062"/>
            <ac:spMk id="7" creationId="{EE0F9E69-5DD2-1CE7-A668-1A8B73C293C6}"/>
          </ac:spMkLst>
        </pc:spChg>
        <pc:spChg chg="add del">
          <ac:chgData name="#CHEN LEQUN#" userId="90a8a175-d657-4dda-89a3-bc5955d2ff09" providerId="ADAL" clId="{510F83EB-8B13-4D17-8562-E6AD432C4950}" dt="2023-08-10T15:47:16.028" v="2349" actId="478"/>
          <ac:spMkLst>
            <pc:docMk/>
            <pc:sldMk cId="802066251" sldId="12062"/>
            <ac:spMk id="15" creationId="{AD492462-D393-7ECF-76FD-54779F810C31}"/>
          </ac:spMkLst>
        </pc:spChg>
        <pc:spChg chg="add mod">
          <ac:chgData name="#CHEN LEQUN#" userId="90a8a175-d657-4dda-89a3-bc5955d2ff09" providerId="ADAL" clId="{510F83EB-8B13-4D17-8562-E6AD432C4950}" dt="2023-08-10T16:15:51.452" v="3143" actId="20577"/>
          <ac:spMkLst>
            <pc:docMk/>
            <pc:sldMk cId="802066251" sldId="12062"/>
            <ac:spMk id="24" creationId="{EE4C8DDB-F697-6F7E-F487-7F6F01176F03}"/>
          </ac:spMkLst>
        </pc:spChg>
        <pc:picChg chg="add mod modCrop">
          <ac:chgData name="#CHEN LEQUN#" userId="90a8a175-d657-4dda-89a3-bc5955d2ff09" providerId="ADAL" clId="{510F83EB-8B13-4D17-8562-E6AD432C4950}" dt="2023-08-10T15:47:25.518" v="2354" actId="1076"/>
          <ac:picMkLst>
            <pc:docMk/>
            <pc:sldMk cId="802066251" sldId="12062"/>
            <ac:picMk id="5" creationId="{A4BE20B1-FEAA-1FA8-F3D8-97122C510C23}"/>
          </ac:picMkLst>
        </pc:picChg>
        <pc:picChg chg="add del mod">
          <ac:chgData name="#CHEN LEQUN#" userId="90a8a175-d657-4dda-89a3-bc5955d2ff09" providerId="ADAL" clId="{510F83EB-8B13-4D17-8562-E6AD432C4950}" dt="2023-08-10T15:42:57.201" v="2314" actId="478"/>
          <ac:picMkLst>
            <pc:docMk/>
            <pc:sldMk cId="802066251" sldId="12062"/>
            <ac:picMk id="9" creationId="{8CC724D9-B7E7-ADAE-E2FB-262F7FD20F9A}"/>
          </ac:picMkLst>
        </pc:picChg>
        <pc:picChg chg="add mod">
          <ac:chgData name="#CHEN LEQUN#" userId="90a8a175-d657-4dda-89a3-bc5955d2ff09" providerId="ADAL" clId="{510F83EB-8B13-4D17-8562-E6AD432C4950}" dt="2023-08-10T15:50:43.177" v="2407" actId="1076"/>
          <ac:picMkLst>
            <pc:docMk/>
            <pc:sldMk cId="802066251" sldId="12062"/>
            <ac:picMk id="11" creationId="{45A2E5B4-A7B9-82F4-177D-568EFE47CF4A}"/>
          </ac:picMkLst>
        </pc:picChg>
        <pc:picChg chg="add mod modCrop">
          <ac:chgData name="#CHEN LEQUN#" userId="90a8a175-d657-4dda-89a3-bc5955d2ff09" providerId="ADAL" clId="{510F83EB-8B13-4D17-8562-E6AD432C4950}" dt="2023-08-11T15:02:35.834" v="5011" actId="1076"/>
          <ac:picMkLst>
            <pc:docMk/>
            <pc:sldMk cId="802066251" sldId="12062"/>
            <ac:picMk id="13" creationId="{C70DD7BA-AA83-D536-96F5-C214461A9F9E}"/>
          </ac:picMkLst>
        </pc:picChg>
        <pc:picChg chg="add mod modCrop">
          <ac:chgData name="#CHEN LEQUN#" userId="90a8a175-d657-4dda-89a3-bc5955d2ff09" providerId="ADAL" clId="{510F83EB-8B13-4D17-8562-E6AD432C4950}" dt="2023-08-10T15:51:00.444" v="2415" actId="1076"/>
          <ac:picMkLst>
            <pc:docMk/>
            <pc:sldMk cId="802066251" sldId="12062"/>
            <ac:picMk id="17" creationId="{CF0A82F4-9882-DB9E-2552-E6D5CF65949F}"/>
          </ac:picMkLst>
        </pc:picChg>
        <pc:picChg chg="add mod">
          <ac:chgData name="#CHEN LEQUN#" userId="90a8a175-d657-4dda-89a3-bc5955d2ff09" providerId="ADAL" clId="{510F83EB-8B13-4D17-8562-E6AD432C4950}" dt="2023-08-10T15:51:12.430" v="2421" actId="1076"/>
          <ac:picMkLst>
            <pc:docMk/>
            <pc:sldMk cId="802066251" sldId="12062"/>
            <ac:picMk id="19" creationId="{620E70AE-1E12-8FED-F81D-CBC04F75D386}"/>
          </ac:picMkLst>
        </pc:picChg>
        <pc:picChg chg="add mod modCrop">
          <ac:chgData name="#CHEN LEQUN#" userId="90a8a175-d657-4dda-89a3-bc5955d2ff09" providerId="ADAL" clId="{510F83EB-8B13-4D17-8562-E6AD432C4950}" dt="2023-08-10T15:51:06.590" v="2419" actId="1076"/>
          <ac:picMkLst>
            <pc:docMk/>
            <pc:sldMk cId="802066251" sldId="12062"/>
            <ac:picMk id="21" creationId="{B324669B-E8B6-AC6B-51A3-1919D45AA2BC}"/>
          </ac:picMkLst>
        </pc:picChg>
        <pc:picChg chg="add mod">
          <ac:chgData name="#CHEN LEQUN#" userId="90a8a175-d657-4dda-89a3-bc5955d2ff09" providerId="ADAL" clId="{510F83EB-8B13-4D17-8562-E6AD432C4950}" dt="2023-08-11T13:25:16.862" v="4890" actId="1076"/>
          <ac:picMkLst>
            <pc:docMk/>
            <pc:sldMk cId="802066251" sldId="12062"/>
            <ac:picMk id="23" creationId="{4F047286-3C4D-56F5-FED1-09395C76CB6D}"/>
          </ac:picMkLst>
        </pc:picChg>
      </pc:sldChg>
      <pc:sldChg chg="addSp delSp modSp add mod modNotesTx">
        <pc:chgData name="#CHEN LEQUN#" userId="90a8a175-d657-4dda-89a3-bc5955d2ff09" providerId="ADAL" clId="{510F83EB-8B13-4D17-8562-E6AD432C4950}" dt="2023-08-11T13:13:29.910" v="4514"/>
        <pc:sldMkLst>
          <pc:docMk/>
          <pc:sldMk cId="1207803647" sldId="12063"/>
        </pc:sldMkLst>
        <pc:spChg chg="mod">
          <ac:chgData name="#CHEN LEQUN#" userId="90a8a175-d657-4dda-89a3-bc5955d2ff09" providerId="ADAL" clId="{510F83EB-8B13-4D17-8562-E6AD432C4950}" dt="2023-08-10T15:52:02.233" v="2490" actId="20577"/>
          <ac:spMkLst>
            <pc:docMk/>
            <pc:sldMk cId="1207803647" sldId="12063"/>
            <ac:spMk id="4" creationId="{CD690709-1C1A-475A-B4C8-C039C1B538E9}"/>
          </ac:spMkLst>
        </pc:spChg>
        <pc:spChg chg="add mod">
          <ac:chgData name="#CHEN LEQUN#" userId="90a8a175-d657-4dda-89a3-bc5955d2ff09" providerId="ADAL" clId="{510F83EB-8B13-4D17-8562-E6AD432C4950}" dt="2023-08-10T16:08:32.944" v="2924" actId="1076"/>
          <ac:spMkLst>
            <pc:docMk/>
            <pc:sldMk cId="1207803647" sldId="12063"/>
            <ac:spMk id="11" creationId="{43B09A86-A87C-5554-859E-9660DDEC27F0}"/>
          </ac:spMkLst>
        </pc:spChg>
        <pc:spChg chg="add del mod">
          <ac:chgData name="#CHEN LEQUN#" userId="90a8a175-d657-4dda-89a3-bc5955d2ff09" providerId="ADAL" clId="{510F83EB-8B13-4D17-8562-E6AD432C4950}" dt="2023-08-10T15:56:14.337" v="2546" actId="478"/>
          <ac:spMkLst>
            <pc:docMk/>
            <pc:sldMk cId="1207803647" sldId="12063"/>
            <ac:spMk id="13" creationId="{C2E94EDD-D887-44A4-9041-230FD91F597D}"/>
          </ac:spMkLst>
        </pc:spChg>
        <pc:spChg chg="add mod">
          <ac:chgData name="#CHEN LEQUN#" userId="90a8a175-d657-4dda-89a3-bc5955d2ff09" providerId="ADAL" clId="{510F83EB-8B13-4D17-8562-E6AD432C4950}" dt="2023-08-11T12:59:53.988" v="4477" actId="20577"/>
          <ac:spMkLst>
            <pc:docMk/>
            <pc:sldMk cId="1207803647" sldId="12063"/>
            <ac:spMk id="14" creationId="{4FB2EA4B-6928-94DA-ECFE-01CD92A8A039}"/>
          </ac:spMkLst>
        </pc:spChg>
        <pc:spChg chg="add mod">
          <ac:chgData name="#CHEN LEQUN#" userId="90a8a175-d657-4dda-89a3-bc5955d2ff09" providerId="ADAL" clId="{510F83EB-8B13-4D17-8562-E6AD432C4950}" dt="2023-08-10T16:15:36.196" v="3142" actId="1076"/>
          <ac:spMkLst>
            <pc:docMk/>
            <pc:sldMk cId="1207803647" sldId="12063"/>
            <ac:spMk id="15" creationId="{C4B99E68-8FDF-A24C-DCBF-66E035141ED6}"/>
          </ac:spMkLst>
        </pc:spChg>
        <pc:graphicFrameChg chg="add del mod">
          <ac:chgData name="#CHEN LEQUN#" userId="90a8a175-d657-4dda-89a3-bc5955d2ff09" providerId="ADAL" clId="{510F83EB-8B13-4D17-8562-E6AD432C4950}" dt="2023-08-10T15:56:04.497" v="2541" actId="21"/>
          <ac:graphicFrameMkLst>
            <pc:docMk/>
            <pc:sldMk cId="1207803647" sldId="12063"/>
            <ac:graphicFrameMk id="12" creationId="{4C08A49D-17D5-9F8A-A2AD-230AC8E2A4C6}"/>
          </ac:graphicFrameMkLst>
        </pc:graphicFrameChg>
        <pc:picChg chg="del">
          <ac:chgData name="#CHEN LEQUN#" userId="90a8a175-d657-4dda-89a3-bc5955d2ff09" providerId="ADAL" clId="{510F83EB-8B13-4D17-8562-E6AD432C4950}" dt="2023-08-10T15:52:04.041" v="2491" actId="478"/>
          <ac:picMkLst>
            <pc:docMk/>
            <pc:sldMk cId="1207803647" sldId="12063"/>
            <ac:picMk id="3" creationId="{38C0D9B4-69CB-6CF3-CA4C-0AD9A7087D98}"/>
          </ac:picMkLst>
        </pc:picChg>
        <pc:picChg chg="add del mod">
          <ac:chgData name="#CHEN LEQUN#" userId="90a8a175-d657-4dda-89a3-bc5955d2ff09" providerId="ADAL" clId="{510F83EB-8B13-4D17-8562-E6AD432C4950}" dt="2023-08-10T15:52:26.991" v="2500" actId="478"/>
          <ac:picMkLst>
            <pc:docMk/>
            <pc:sldMk cId="1207803647" sldId="12063"/>
            <ac:picMk id="5" creationId="{749402EF-7027-037C-2AB9-BFD68D52ABCB}"/>
          </ac:picMkLst>
        </pc:picChg>
        <pc:picChg chg="add del mod">
          <ac:chgData name="#CHEN LEQUN#" userId="90a8a175-d657-4dda-89a3-bc5955d2ff09" providerId="ADAL" clId="{510F83EB-8B13-4D17-8562-E6AD432C4950}" dt="2023-08-10T15:54:13.098" v="2506" actId="478"/>
          <ac:picMkLst>
            <pc:docMk/>
            <pc:sldMk cId="1207803647" sldId="12063"/>
            <ac:picMk id="7" creationId="{A90445B3-C5F8-1BB6-0D2D-318317312108}"/>
          </ac:picMkLst>
        </pc:picChg>
        <pc:picChg chg="add mod modCrop">
          <ac:chgData name="#CHEN LEQUN#" userId="90a8a175-d657-4dda-89a3-bc5955d2ff09" providerId="ADAL" clId="{510F83EB-8B13-4D17-8562-E6AD432C4950}" dt="2023-08-10T16:08:32.944" v="2924" actId="1076"/>
          <ac:picMkLst>
            <pc:docMk/>
            <pc:sldMk cId="1207803647" sldId="12063"/>
            <ac:picMk id="9" creationId="{C100353B-3127-0ECA-7244-A084A27974B6}"/>
          </ac:picMkLst>
        </pc:picChg>
        <pc:picChg chg="add mod modCrop">
          <ac:chgData name="#CHEN LEQUN#" userId="90a8a175-d657-4dda-89a3-bc5955d2ff09" providerId="ADAL" clId="{510F83EB-8B13-4D17-8562-E6AD432C4950}" dt="2023-08-10T16:08:32.944" v="2924" actId="1076"/>
          <ac:picMkLst>
            <pc:docMk/>
            <pc:sldMk cId="1207803647" sldId="12063"/>
            <ac:picMk id="10" creationId="{0E92A116-D1BE-9907-BFE7-D78BE6F6CF5A}"/>
          </ac:picMkLst>
        </pc:picChg>
      </pc:sldChg>
      <pc:sldChg chg="addSp delSp modSp new mod ord modNotesTx">
        <pc:chgData name="#CHEN LEQUN#" userId="90a8a175-d657-4dda-89a3-bc5955d2ff09" providerId="ADAL" clId="{510F83EB-8B13-4D17-8562-E6AD432C4950}" dt="2023-08-11T13:13:18.261" v="4513"/>
        <pc:sldMkLst>
          <pc:docMk/>
          <pc:sldMk cId="1965231536" sldId="12064"/>
        </pc:sldMkLst>
        <pc:spChg chg="add mod">
          <ac:chgData name="#CHEN LEQUN#" userId="90a8a175-d657-4dda-89a3-bc5955d2ff09" providerId="ADAL" clId="{510F83EB-8B13-4D17-8562-E6AD432C4950}" dt="2023-08-10T16:04:21.008" v="2847" actId="1076"/>
          <ac:spMkLst>
            <pc:docMk/>
            <pc:sldMk cId="1965231536" sldId="12064"/>
            <ac:spMk id="4" creationId="{F7FF7C0E-6ADA-FD51-2150-7D86DC219013}"/>
          </ac:spMkLst>
        </pc:spChg>
        <pc:spChg chg="add mod">
          <ac:chgData name="#CHEN LEQUN#" userId="90a8a175-d657-4dda-89a3-bc5955d2ff09" providerId="ADAL" clId="{510F83EB-8B13-4D17-8562-E6AD432C4950}" dt="2023-08-10T16:13:01.809" v="3123" actId="1076"/>
          <ac:spMkLst>
            <pc:docMk/>
            <pc:sldMk cId="1965231536" sldId="12064"/>
            <ac:spMk id="6" creationId="{A972C83B-4E41-B365-01A6-F9956EF86CAA}"/>
          </ac:spMkLst>
        </pc:spChg>
        <pc:graphicFrameChg chg="add del mod modGraphic">
          <ac:chgData name="#CHEN LEQUN#" userId="90a8a175-d657-4dda-89a3-bc5955d2ff09" providerId="ADAL" clId="{510F83EB-8B13-4D17-8562-E6AD432C4950}" dt="2023-08-10T16:02:06.927" v="2824" actId="478"/>
          <ac:graphicFrameMkLst>
            <pc:docMk/>
            <pc:sldMk cId="1965231536" sldId="12064"/>
            <ac:graphicFrameMk id="3" creationId="{C5A8F01F-02D2-3DCB-78D1-45855D5FAE0C}"/>
          </ac:graphicFrameMkLst>
        </pc:graphicFrameChg>
        <pc:graphicFrameChg chg="add mod modGraphic">
          <ac:chgData name="#CHEN LEQUN#" userId="90a8a175-d657-4dda-89a3-bc5955d2ff09" providerId="ADAL" clId="{510F83EB-8B13-4D17-8562-E6AD432C4950}" dt="2023-08-10T16:12:59.335" v="3122" actId="1076"/>
          <ac:graphicFrameMkLst>
            <pc:docMk/>
            <pc:sldMk cId="1965231536" sldId="12064"/>
            <ac:graphicFrameMk id="5" creationId="{35E850FC-D3C1-1B09-E206-CC7C657A983B}"/>
          </ac:graphicFrameMkLst>
        </pc:graphicFrameChg>
      </pc:sldChg>
      <pc:sldChg chg="addSp delSp modSp new mod modNotesTx">
        <pc:chgData name="#CHEN LEQUN#" userId="90a8a175-d657-4dda-89a3-bc5955d2ff09" providerId="ADAL" clId="{510F83EB-8B13-4D17-8562-E6AD432C4950}" dt="2023-08-11T13:11:45.194" v="4504" actId="20577"/>
        <pc:sldMkLst>
          <pc:docMk/>
          <pc:sldMk cId="3895964470" sldId="12065"/>
        </pc:sldMkLst>
        <pc:spChg chg="add mod">
          <ac:chgData name="#CHEN LEQUN#" userId="90a8a175-d657-4dda-89a3-bc5955d2ff09" providerId="ADAL" clId="{510F83EB-8B13-4D17-8562-E6AD432C4950}" dt="2023-08-10T16:05:27.398" v="2867" actId="108"/>
          <ac:spMkLst>
            <pc:docMk/>
            <pc:sldMk cId="3895964470" sldId="12065"/>
            <ac:spMk id="3" creationId="{FEE0F59A-687B-0974-1E12-66E71F29727E}"/>
          </ac:spMkLst>
        </pc:spChg>
        <pc:spChg chg="add mod">
          <ac:chgData name="#CHEN LEQUN#" userId="90a8a175-d657-4dda-89a3-bc5955d2ff09" providerId="ADAL" clId="{510F83EB-8B13-4D17-8562-E6AD432C4950}" dt="2023-08-11T12:59:37.289" v="4468" actId="20577"/>
          <ac:spMkLst>
            <pc:docMk/>
            <pc:sldMk cId="3895964470" sldId="12065"/>
            <ac:spMk id="6" creationId="{412434AD-6475-39EF-67D2-F740583A8C78}"/>
          </ac:spMkLst>
        </pc:spChg>
        <pc:picChg chg="add mod">
          <ac:chgData name="#CHEN LEQUN#" userId="90a8a175-d657-4dda-89a3-bc5955d2ff09" providerId="ADAL" clId="{510F83EB-8B13-4D17-8562-E6AD432C4950}" dt="2023-08-10T16:05:16.975" v="2866" actId="1076"/>
          <ac:picMkLst>
            <pc:docMk/>
            <pc:sldMk cId="3895964470" sldId="12065"/>
            <ac:picMk id="4" creationId="{A91290C9-194C-D1D0-F706-FB60B7E30BFB}"/>
          </ac:picMkLst>
        </pc:picChg>
        <pc:picChg chg="add del mod">
          <ac:chgData name="#CHEN LEQUN#" userId="90a8a175-d657-4dda-89a3-bc5955d2ff09" providerId="ADAL" clId="{510F83EB-8B13-4D17-8562-E6AD432C4950}" dt="2023-08-10T16:05:49.187" v="2872" actId="478"/>
          <ac:picMkLst>
            <pc:docMk/>
            <pc:sldMk cId="3895964470" sldId="12065"/>
            <ac:picMk id="5" creationId="{D85120F5-A6AD-D819-96CF-0BD8617C41F9}"/>
          </ac:picMkLst>
        </pc:picChg>
      </pc:sldChg>
      <pc:sldChg chg="addSp delSp modSp add mod modNotesTx">
        <pc:chgData name="#CHEN LEQUN#" userId="90a8a175-d657-4dda-89a3-bc5955d2ff09" providerId="ADAL" clId="{510F83EB-8B13-4D17-8562-E6AD432C4950}" dt="2023-08-11T14:59:29.001" v="4937" actId="14100"/>
        <pc:sldMkLst>
          <pc:docMk/>
          <pc:sldMk cId="645520625" sldId="12066"/>
        </pc:sldMkLst>
        <pc:spChg chg="mod">
          <ac:chgData name="#CHEN LEQUN#" userId="90a8a175-d657-4dda-89a3-bc5955d2ff09" providerId="ADAL" clId="{510F83EB-8B13-4D17-8562-E6AD432C4950}" dt="2023-08-11T14:59:29.001" v="4937" actId="14100"/>
          <ac:spMkLst>
            <pc:docMk/>
            <pc:sldMk cId="645520625" sldId="12066"/>
            <ac:spMk id="3" creationId="{FEE0F59A-687B-0974-1E12-66E71F29727E}"/>
          </ac:spMkLst>
        </pc:spChg>
        <pc:spChg chg="add del mod">
          <ac:chgData name="#CHEN LEQUN#" userId="90a8a175-d657-4dda-89a3-bc5955d2ff09" providerId="ADAL" clId="{510F83EB-8B13-4D17-8562-E6AD432C4950}" dt="2023-08-10T16:09:50.682" v="2983" actId="478"/>
          <ac:spMkLst>
            <pc:docMk/>
            <pc:sldMk cId="645520625" sldId="12066"/>
            <ac:spMk id="7" creationId="{47BAA6C3-DEA7-EA33-3D91-9D144D401407}"/>
          </ac:spMkLst>
        </pc:spChg>
        <pc:spChg chg="add mod">
          <ac:chgData name="#CHEN LEQUN#" userId="90a8a175-d657-4dda-89a3-bc5955d2ff09" providerId="ADAL" clId="{510F83EB-8B13-4D17-8562-E6AD432C4950}" dt="2023-08-11T12:59:45.162" v="4471" actId="20577"/>
          <ac:spMkLst>
            <pc:docMk/>
            <pc:sldMk cId="645520625" sldId="12066"/>
            <ac:spMk id="8" creationId="{A5920414-2EBD-662D-DB5E-6FEBA0FF540C}"/>
          </ac:spMkLst>
        </pc:spChg>
        <pc:picChg chg="del">
          <ac:chgData name="#CHEN LEQUN#" userId="90a8a175-d657-4dda-89a3-bc5955d2ff09" providerId="ADAL" clId="{510F83EB-8B13-4D17-8562-E6AD432C4950}" dt="2023-08-10T16:08:54.482" v="2931" actId="478"/>
          <ac:picMkLst>
            <pc:docMk/>
            <pc:sldMk cId="645520625" sldId="12066"/>
            <ac:picMk id="4" creationId="{A91290C9-194C-D1D0-F706-FB60B7E30BFB}"/>
          </ac:picMkLst>
        </pc:picChg>
        <pc:picChg chg="add mod">
          <ac:chgData name="#CHEN LEQUN#" userId="90a8a175-d657-4dda-89a3-bc5955d2ff09" providerId="ADAL" clId="{510F83EB-8B13-4D17-8562-E6AD432C4950}" dt="2023-08-10T16:12:30.010" v="3117" actId="1076"/>
          <ac:picMkLst>
            <pc:docMk/>
            <pc:sldMk cId="645520625" sldId="12066"/>
            <ac:picMk id="5" creationId="{5F621303-3C8F-A7E8-36B1-16029E430CCC}"/>
          </ac:picMkLst>
        </pc:picChg>
      </pc:sldChg>
      <pc:sldChg chg="addSp delSp modSp add mod modNotesTx">
        <pc:chgData name="#CHEN LEQUN#" userId="90a8a175-d657-4dda-89a3-bc5955d2ff09" providerId="ADAL" clId="{510F83EB-8B13-4D17-8562-E6AD432C4950}" dt="2023-08-11T14:59:51.369" v="5010" actId="14100"/>
        <pc:sldMkLst>
          <pc:docMk/>
          <pc:sldMk cId="1743730498" sldId="12067"/>
        </pc:sldMkLst>
        <pc:spChg chg="mod">
          <ac:chgData name="#CHEN LEQUN#" userId="90a8a175-d657-4dda-89a3-bc5955d2ff09" providerId="ADAL" clId="{510F83EB-8B13-4D17-8562-E6AD432C4950}" dt="2023-08-11T14:59:51.369" v="5010" actId="14100"/>
          <ac:spMkLst>
            <pc:docMk/>
            <pc:sldMk cId="1743730498" sldId="12067"/>
            <ac:spMk id="3" creationId="{FEE0F59A-687B-0974-1E12-66E71F29727E}"/>
          </ac:spMkLst>
        </pc:spChg>
        <pc:spChg chg="mod">
          <ac:chgData name="#CHEN LEQUN#" userId="90a8a175-d657-4dda-89a3-bc5955d2ff09" providerId="ADAL" clId="{510F83EB-8B13-4D17-8562-E6AD432C4950}" dt="2023-08-11T12:59:49.296" v="4474" actId="20577"/>
          <ac:spMkLst>
            <pc:docMk/>
            <pc:sldMk cId="1743730498" sldId="12067"/>
            <ac:spMk id="8" creationId="{A5920414-2EBD-662D-DB5E-6FEBA0FF540C}"/>
          </ac:spMkLst>
        </pc:spChg>
        <pc:picChg chg="add mod">
          <ac:chgData name="#CHEN LEQUN#" userId="90a8a175-d657-4dda-89a3-bc5955d2ff09" providerId="ADAL" clId="{510F83EB-8B13-4D17-8562-E6AD432C4950}" dt="2023-08-10T16:12:15.890" v="3111" actId="1076"/>
          <ac:picMkLst>
            <pc:docMk/>
            <pc:sldMk cId="1743730498" sldId="12067"/>
            <ac:picMk id="4" creationId="{630F79C8-E969-5795-8474-1EC7C2A8711F}"/>
          </ac:picMkLst>
        </pc:picChg>
        <pc:picChg chg="del">
          <ac:chgData name="#CHEN LEQUN#" userId="90a8a175-d657-4dda-89a3-bc5955d2ff09" providerId="ADAL" clId="{510F83EB-8B13-4D17-8562-E6AD432C4950}" dt="2023-08-10T16:11:12.547" v="3084" actId="478"/>
          <ac:picMkLst>
            <pc:docMk/>
            <pc:sldMk cId="1743730498" sldId="12067"/>
            <ac:picMk id="5" creationId="{5F621303-3C8F-A7E8-36B1-16029E430CCC}"/>
          </ac:picMkLst>
        </pc:picChg>
      </pc:sldChg>
      <pc:sldChg chg="addSp modSp new mod">
        <pc:chgData name="#CHEN LEQUN#" userId="90a8a175-d657-4dda-89a3-bc5955d2ff09" providerId="ADAL" clId="{510F83EB-8B13-4D17-8562-E6AD432C4950}" dt="2023-08-11T13:24:31.207" v="4889" actId="113"/>
        <pc:sldMkLst>
          <pc:docMk/>
          <pc:sldMk cId="1770953913" sldId="12068"/>
        </pc:sldMkLst>
        <pc:spChg chg="add mod">
          <ac:chgData name="#CHEN LEQUN#" userId="90a8a175-d657-4dda-89a3-bc5955d2ff09" providerId="ADAL" clId="{510F83EB-8B13-4D17-8562-E6AD432C4950}" dt="2023-08-11T13:16:19.868" v="4552" actId="403"/>
          <ac:spMkLst>
            <pc:docMk/>
            <pc:sldMk cId="1770953913" sldId="12068"/>
            <ac:spMk id="3" creationId="{13D6B430-2D9D-D775-EB2A-069DB7512C34}"/>
          </ac:spMkLst>
        </pc:spChg>
        <pc:spChg chg="add mod">
          <ac:chgData name="#CHEN LEQUN#" userId="90a8a175-d657-4dda-89a3-bc5955d2ff09" providerId="ADAL" clId="{510F83EB-8B13-4D17-8562-E6AD432C4950}" dt="2023-08-11T13:24:31.207" v="4889" actId="113"/>
          <ac:spMkLst>
            <pc:docMk/>
            <pc:sldMk cId="1770953913" sldId="12068"/>
            <ac:spMk id="4" creationId="{085DD329-4B29-301A-DA98-2B3AC441366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8/16/2023</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17</a:t>
            </a:fld>
            <a:endParaRPr lang="en-US"/>
          </a:p>
        </p:txBody>
      </p:sp>
    </p:spTree>
    <p:extLst>
      <p:ext uri="{BB962C8B-B14F-4D97-AF65-F5344CB8AC3E}">
        <p14:creationId xmlns:p14="http://schemas.microsoft.com/office/powerpoint/2010/main" val="330396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Good afternoon, professors, and distinguished guests. My name is Lequn, and I am a PhD candidate from Nanyang Technological University. Today, I’m glad to present my paper, "</a:t>
            </a:r>
            <a:r>
              <a:rPr lang="en-US" sz="1200" dirty="0"/>
              <a:t>Multimodal Sensor Fusion For Real-time Location-dependent Defect Detection In Laser-directed Energy Deposition</a:t>
            </a:r>
            <a:r>
              <a:rPr lang="en-GB"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SG" dirty="0"/>
          </a:p>
          <a:p>
            <a:endParaRPr lang="en-US" dirty="0"/>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a:t>
            </a:fld>
            <a:endParaRPr lang="en-US"/>
          </a:p>
        </p:txBody>
      </p:sp>
    </p:spTree>
    <p:extLst>
      <p:ext uri="{BB962C8B-B14F-4D97-AF65-F5344CB8AC3E}">
        <p14:creationId xmlns:p14="http://schemas.microsoft.com/office/powerpoint/2010/main" val="72140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D1D5DB"/>
                </a:solidFill>
                <a:effectLst/>
                <a:latin typeface="Söhne"/>
              </a:rPr>
              <a:t>My presentation will follow this outline: introduction and background information, </a:t>
            </a:r>
            <a:r>
              <a:rPr lang="en-US" altLang="zh-CN" sz="1200" b="0" i="0" dirty="0">
                <a:solidFill>
                  <a:srgbClr val="D1D5DB"/>
                </a:solidFill>
                <a:effectLst/>
                <a:latin typeface="Söhne"/>
              </a:rPr>
              <a:t>including the </a:t>
            </a:r>
            <a:r>
              <a:rPr lang="en-US" sz="1200" b="0" i="0" dirty="0">
                <a:solidFill>
                  <a:srgbClr val="D1D5DB"/>
                </a:solidFill>
                <a:effectLst/>
                <a:latin typeface="Söhne"/>
              </a:rPr>
              <a:t>research gaps and objectives, the proposed methodologies and preliminary results and discussions, and future research directions.</a:t>
            </a:r>
            <a:endParaRPr lang="en-SG" dirty="0"/>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a:t>
            </a:fld>
            <a:endParaRPr lang="en-US"/>
          </a:p>
        </p:txBody>
      </p:sp>
    </p:spTree>
    <p:extLst>
      <p:ext uri="{BB962C8B-B14F-4D97-AF65-F5344CB8AC3E}">
        <p14:creationId xmlns:p14="http://schemas.microsoft.com/office/powerpoint/2010/main" val="94540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A breakdown of potentially useful information:</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1. Physical Properties: The physical properties of the body, such as mass, density, and moments of inertia, can be informative. Different materials will have distinct densities and mass distributions. </a:t>
            </a:r>
          </a:p>
          <a:p>
            <a:r>
              <a:rPr lang="en-US" altLang="zh-CN" sz="1200" dirty="0">
                <a:ea typeface="宋体" panose="02010600030101010101" pitchFamily="2" charset="-122"/>
                <a:cs typeface="Arial" panose="020B0604020202020204" pitchFamily="34" charset="0"/>
              </a:rPr>
              <a:t>   - Area</a:t>
            </a:r>
          </a:p>
          <a:p>
            <a:r>
              <a:rPr lang="en-US" altLang="zh-CN" sz="1200" dirty="0">
                <a:ea typeface="宋体" panose="02010600030101010101" pitchFamily="2" charset="-122"/>
                <a:cs typeface="Arial" panose="020B0604020202020204" pitchFamily="34" charset="0"/>
              </a:rPr>
              <a:t>   - Volume</a:t>
            </a:r>
          </a:p>
          <a:p>
            <a:r>
              <a:rPr lang="en-US" altLang="zh-CN" sz="1200" dirty="0">
                <a:ea typeface="宋体" panose="02010600030101010101" pitchFamily="2" charset="-122"/>
                <a:cs typeface="Arial" panose="020B0604020202020204" pitchFamily="34" charset="0"/>
              </a:rPr>
              <a:t>   - Density</a:t>
            </a:r>
          </a:p>
          <a:p>
            <a:r>
              <a:rPr lang="en-US" altLang="zh-CN" sz="1200" dirty="0">
                <a:ea typeface="宋体" panose="02010600030101010101" pitchFamily="2" charset="-122"/>
                <a:cs typeface="Arial" panose="020B0604020202020204" pitchFamily="34" charset="0"/>
              </a:rPr>
              <a:t>   - Mass</a:t>
            </a:r>
          </a:p>
          <a:p>
            <a:r>
              <a:rPr lang="en-US" altLang="zh-CN" sz="1200" dirty="0">
                <a:ea typeface="宋体" panose="02010600030101010101" pitchFamily="2" charset="-122"/>
                <a:cs typeface="Arial" panose="020B0604020202020204" pitchFamily="34" charset="0"/>
              </a:rPr>
              <a:t>   - Moments of Inertia (xx, </a:t>
            </a:r>
            <a:r>
              <a:rPr lang="en-US" altLang="zh-CN" sz="1200" dirty="0" err="1">
                <a:ea typeface="宋体" panose="02010600030101010101" pitchFamily="2" charset="-122"/>
                <a:cs typeface="Arial" panose="020B0604020202020204" pitchFamily="34" charset="0"/>
              </a:rPr>
              <a:t>yy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zz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yz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xz</a:t>
            </a:r>
            <a:r>
              <a:rPr lang="en-US" altLang="zh-CN" sz="1200" dirty="0">
                <a:ea typeface="宋体" panose="02010600030101010101" pitchFamily="2" charset="-122"/>
                <a:cs typeface="Arial" panose="020B0604020202020204" pitchFamily="34" charset="0"/>
              </a:rPr>
              <a:t>)</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2. **Geometry Information**: The geometric complexity and shape of a part can sometimes hint at the material. For instance, intricate geometries might be made of materials that are easy to mold or machine.</a:t>
            </a:r>
          </a:p>
          <a:p>
            <a:r>
              <a:rPr lang="en-US" altLang="zh-CN" sz="1200" dirty="0">
                <a:ea typeface="宋体" panose="02010600030101010101" pitchFamily="2" charset="-122"/>
                <a:cs typeface="Arial" panose="020B0604020202020204" pitchFamily="34" charset="0"/>
              </a:rPr>
              <a:t>   - Bounding Box Dimensions: The difference between the max and min points on each axis can give the size in x, y, and z directions.</a:t>
            </a:r>
          </a:p>
          <a:p>
            <a:r>
              <a:rPr lang="en-US" altLang="zh-CN" sz="1200" dirty="0">
                <a:ea typeface="宋体" panose="02010600030101010101" pitchFamily="2" charset="-122"/>
                <a:cs typeface="Arial" panose="020B0604020202020204" pitchFamily="34" charset="0"/>
              </a:rPr>
              <a:t>   - Vertex count, Edge count, Face count, Loop count, Shell count, Body count: These counts can give an idea about the complexity of the geometry.</a:t>
            </a:r>
          </a:p>
          <a:p>
            <a:r>
              <a:rPr lang="en-US" altLang="zh-CN" sz="1200" dirty="0">
                <a:ea typeface="宋体" panose="02010600030101010101" pitchFamily="2" charset="-122"/>
                <a:cs typeface="Arial" panose="020B0604020202020204" pitchFamily="34" charset="0"/>
              </a:rPr>
              <a:t>   - Surface Types: The types of surfaces (e.g., cylindrical, planar, toroidal) and their counts can provide insights into the manufacturing processes suitable for the part, which in turn might hint at the material.</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3. **Design Information**: </a:t>
            </a:r>
          </a:p>
          <a:p>
            <a:r>
              <a:rPr lang="en-US" altLang="zh-CN" sz="1200" dirty="0">
                <a:ea typeface="宋体" panose="02010600030101010101" pitchFamily="2" charset="-122"/>
                <a:cs typeface="Arial" panose="020B0604020202020204" pitchFamily="34" charset="0"/>
              </a:rPr>
              <a:t>   - Design Type: Whether the design is parametric or some other type might influence material choice.</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4. **Engagement Metrics**: While these metrics (likes, comments, views) might not directly influence the material, they might correlate with certain material choices if popular designs tend to use specific materials.</a:t>
            </a:r>
          </a:p>
          <a:p>
            <a:r>
              <a:rPr lang="en-US" altLang="zh-CN" sz="1200" dirty="0">
                <a:ea typeface="宋体" panose="02010600030101010101" pitchFamily="2" charset="-122"/>
                <a:cs typeface="Arial" panose="020B0604020202020204" pitchFamily="34" charset="0"/>
              </a:rPr>
              <a:t>   </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3142301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12</a:t>
            </a:fld>
            <a:endParaRPr lang="en-US"/>
          </a:p>
        </p:txBody>
      </p:sp>
    </p:spTree>
    <p:extLst>
      <p:ext uri="{BB962C8B-B14F-4D97-AF65-F5344CB8AC3E}">
        <p14:creationId xmlns:p14="http://schemas.microsoft.com/office/powerpoint/2010/main" val="9054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13</a:t>
            </a:fld>
            <a:endParaRPr lang="en-US"/>
          </a:p>
        </p:txBody>
      </p:sp>
    </p:spTree>
    <p:extLst>
      <p:ext uri="{BB962C8B-B14F-4D97-AF65-F5344CB8AC3E}">
        <p14:creationId xmlns:p14="http://schemas.microsoft.com/office/powerpoint/2010/main" val="412296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14</a:t>
            </a:fld>
            <a:endParaRPr lang="en-US"/>
          </a:p>
        </p:txBody>
      </p:sp>
    </p:spTree>
    <p:extLst>
      <p:ext uri="{BB962C8B-B14F-4D97-AF65-F5344CB8AC3E}">
        <p14:creationId xmlns:p14="http://schemas.microsoft.com/office/powerpoint/2010/main" val="191550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p:txBody>
      </p:sp>
      <p:sp>
        <p:nvSpPr>
          <p:cNvPr id="4" name="Slide Number Placeholder 3"/>
          <p:cNvSpPr>
            <a:spLocks noGrp="1"/>
          </p:cNvSpPr>
          <p:nvPr>
            <p:ph type="sldNum" sz="quarter" idx="5"/>
          </p:nvPr>
        </p:nvSpPr>
        <p:spPr/>
        <p:txBody>
          <a:bodyPr/>
          <a:lstStyle/>
          <a:p>
            <a:fld id="{04A959FF-727B-4346-AD01-29802BEAD3AB}" type="slidenum">
              <a:rPr lang="en-US" smtClean="0"/>
              <a:t>15</a:t>
            </a:fld>
            <a:endParaRPr lang="en-US"/>
          </a:p>
        </p:txBody>
      </p:sp>
    </p:spTree>
    <p:extLst>
      <p:ext uri="{BB962C8B-B14F-4D97-AF65-F5344CB8AC3E}">
        <p14:creationId xmlns:p14="http://schemas.microsoft.com/office/powerpoint/2010/main" val="108572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p:txBody>
      </p:sp>
      <p:sp>
        <p:nvSpPr>
          <p:cNvPr id="4" name="Slide Number Placeholder 3"/>
          <p:cNvSpPr>
            <a:spLocks noGrp="1"/>
          </p:cNvSpPr>
          <p:nvPr>
            <p:ph type="sldNum" sz="quarter" idx="5"/>
          </p:nvPr>
        </p:nvSpPr>
        <p:spPr/>
        <p:txBody>
          <a:bodyPr/>
          <a:lstStyle/>
          <a:p>
            <a:fld id="{04A959FF-727B-4346-AD01-29802BEAD3AB}" type="slidenum">
              <a:rPr lang="en-US" smtClean="0"/>
              <a:t>16</a:t>
            </a:fld>
            <a:endParaRPr lang="en-US"/>
          </a:p>
        </p:txBody>
      </p:sp>
    </p:spTree>
    <p:extLst>
      <p:ext uri="{BB962C8B-B14F-4D97-AF65-F5344CB8AC3E}">
        <p14:creationId xmlns:p14="http://schemas.microsoft.com/office/powerpoint/2010/main" val="1133173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Placeholder 1">
            <a:extLst>
              <a:ext uri="{FF2B5EF4-FFF2-40B4-BE49-F238E27FC236}">
                <a16:creationId xmlns:a16="http://schemas.microsoft.com/office/drawing/2014/main" id="{5B0D8098-4D75-4DE6-AB35-E504A7A18853}"/>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672D780-9884-534F-91C3-B02EC1A1C774}"/>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1040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Placeholder 1">
            <a:extLst>
              <a:ext uri="{FF2B5EF4-FFF2-40B4-BE49-F238E27FC236}">
                <a16:creationId xmlns:a16="http://schemas.microsoft.com/office/drawing/2014/main" id="{6E846A45-676B-4868-AABC-D527AF23435B}"/>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srcRect/>
          <a:stretch/>
        </p:blipFill>
        <p:spPr>
          <a:xfrm>
            <a:off x="8740049" y="-36806"/>
            <a:ext cx="3451951" cy="6392502"/>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3512" y="1"/>
            <a:ext cx="1351638" cy="6853376"/>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B926-3150-47C2-BE19-F0700F5ABAB7}" type="datetime1">
              <a:rPr lang="en-US" smtClean="0"/>
              <a:t>8/16/2023</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pic>
        <p:nvPicPr>
          <p:cNvPr id="15" name="Picture 14" descr="A black and white image of a person's face&#10;&#10;Description automatically generated with low confidence">
            <a:extLst>
              <a:ext uri="{FF2B5EF4-FFF2-40B4-BE49-F238E27FC236}">
                <a16:creationId xmlns:a16="http://schemas.microsoft.com/office/drawing/2014/main" id="{8EA937D6-6452-5C41-AC2B-15A81749185F}"/>
              </a:ext>
            </a:extLst>
          </p:cNvPr>
          <p:cNvPicPr>
            <a:picLocks noChangeAspect="1"/>
          </p:cNvPicPr>
          <p:nvPr userDrawn="1"/>
        </p:nvPicPr>
        <p:blipFill>
          <a:blip r:embed="rId17"/>
          <a:stretch>
            <a:fillRect/>
          </a:stretch>
        </p:blipFill>
        <p:spPr>
          <a:xfrm>
            <a:off x="8501882" y="6453254"/>
            <a:ext cx="238167" cy="340512"/>
          </a:xfrm>
          <a:prstGeom prst="rect">
            <a:avLst/>
          </a:prstGeom>
        </p:spPr>
      </p:pic>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chen1470@e.ntu.edu.s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1705.1096"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notesSlide" Target="../notesSlides/notesSlide3.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4" Type="http://schemas.openxmlformats.org/officeDocument/2006/relationships/tags" Target="../tags/tag4.xml"/><Relationship Id="rId9" Type="http://schemas.openxmlformats.org/officeDocument/2006/relationships/tags" Target="../tags/tag9.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mailto:chen1470@e.ntu.edu.sg" TargetMode="External"/><Relationship Id="rId7" Type="http://schemas.openxmlformats.org/officeDocument/2006/relationships/image" Target="../media/image41.pn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2469" y="1391"/>
            <a:ext cx="12187056" cy="6855219"/>
          </a:xfrm>
          <a:prstGeom prst="rect">
            <a:avLst/>
          </a:prstGeom>
        </p:spPr>
      </p:pic>
      <p:pic>
        <p:nvPicPr>
          <p:cNvPr id="2" name="Picture 1">
            <a:extLst>
              <a:ext uri="{FF2B5EF4-FFF2-40B4-BE49-F238E27FC236}">
                <a16:creationId xmlns:a16="http://schemas.microsoft.com/office/drawing/2014/main" id="{B76B18CD-758A-86E0-99B9-7E0C5C34AE20}"/>
              </a:ext>
            </a:extLst>
          </p:cNvPr>
          <p:cNvPicPr>
            <a:picLocks noChangeAspect="1"/>
          </p:cNvPicPr>
          <p:nvPr/>
        </p:nvPicPr>
        <p:blipFill>
          <a:blip r:embed="rId4"/>
          <a:srcRect/>
          <a:stretch/>
        </p:blipFill>
        <p:spPr>
          <a:xfrm>
            <a:off x="2472" y="2781"/>
            <a:ext cx="12187056" cy="6855219"/>
          </a:xfrm>
          <a:prstGeom prst="rect">
            <a:avLst/>
          </a:prstGeom>
        </p:spPr>
      </p:pic>
      <p:pic>
        <p:nvPicPr>
          <p:cNvPr id="3" name="Picture 2">
            <a:extLst>
              <a:ext uri="{FF2B5EF4-FFF2-40B4-BE49-F238E27FC236}">
                <a16:creationId xmlns:a16="http://schemas.microsoft.com/office/drawing/2014/main" id="{9BA633ED-B352-D128-9253-37CD584C6645}"/>
              </a:ext>
            </a:extLst>
          </p:cNvPr>
          <p:cNvPicPr>
            <a:picLocks noChangeAspect="1"/>
          </p:cNvPicPr>
          <p:nvPr/>
        </p:nvPicPr>
        <p:blipFill>
          <a:blip r:embed="rId5"/>
          <a:srcRect/>
          <a:stretch/>
        </p:blipFill>
        <p:spPr>
          <a:xfrm>
            <a:off x="0" y="2781"/>
            <a:ext cx="12187056" cy="6855219"/>
          </a:xfrm>
          <a:prstGeom prst="rect">
            <a:avLst/>
          </a:prstGeom>
        </p:spPr>
      </p:pic>
      <p:sp>
        <p:nvSpPr>
          <p:cNvPr id="5" name="Slide Number Placeholder 4">
            <a:extLst>
              <a:ext uri="{FF2B5EF4-FFF2-40B4-BE49-F238E27FC236}">
                <a16:creationId xmlns:a16="http://schemas.microsoft.com/office/drawing/2014/main" id="{BD0919C2-47FB-9981-FAA0-0921CFFA8AB9}"/>
              </a:ext>
            </a:extLst>
          </p:cNvPr>
          <p:cNvSpPr>
            <a:spLocks noGrp="1"/>
          </p:cNvSpPr>
          <p:nvPr>
            <p:ph type="sldNum" sz="quarter" idx="12"/>
          </p:nvPr>
        </p:nvSpPr>
        <p:spPr/>
        <p:txBody>
          <a:bodyPr/>
          <a:lstStyle/>
          <a:p>
            <a:fld id="{BFD2CDEF-EBF7-A24C-97CC-57BDAB189928}" type="slidenum">
              <a:rPr lang="en-US" smtClean="0"/>
              <a:pPr/>
              <a:t>1</a:t>
            </a:fld>
            <a:endParaRPr lang="en-US" dirty="0"/>
          </a:p>
        </p:txBody>
      </p:sp>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10</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(Test set)</a:t>
            </a:r>
            <a:endParaRPr lang="en-US" altLang="zh-CN" sz="2400" dirty="0">
              <a:ea typeface="宋体" panose="02010600030101010101" pitchFamily="2" charset="-122"/>
              <a:cs typeface="Arial" panose="020B0604020202020204" pitchFamily="34" charset="0"/>
            </a:endParaRPr>
          </a:p>
        </p:txBody>
      </p:sp>
      <p:pic>
        <p:nvPicPr>
          <p:cNvPr id="4" name="Picture 3" descr="A graph of datas with different colored bars&#10;&#10;Description automatically generated with medium confidence">
            <a:extLst>
              <a:ext uri="{FF2B5EF4-FFF2-40B4-BE49-F238E27FC236}">
                <a16:creationId xmlns:a16="http://schemas.microsoft.com/office/drawing/2014/main" id="{82C26535-0C37-4801-1D9A-DBEDFA51E03E}"/>
              </a:ext>
            </a:extLst>
          </p:cNvPr>
          <p:cNvPicPr>
            <a:picLocks noChangeAspect="1"/>
          </p:cNvPicPr>
          <p:nvPr/>
        </p:nvPicPr>
        <p:blipFill>
          <a:blip r:embed="rId2"/>
          <a:stretch>
            <a:fillRect/>
          </a:stretch>
        </p:blipFill>
        <p:spPr>
          <a:xfrm>
            <a:off x="1423094" y="1008668"/>
            <a:ext cx="4946328" cy="4239710"/>
          </a:xfrm>
          <a:prstGeom prst="rect">
            <a:avLst/>
          </a:prstGeom>
        </p:spPr>
      </p:pic>
      <p:pic>
        <p:nvPicPr>
          <p:cNvPr id="6" name="Picture 5" descr="A diagram of a company's distribution&#10;&#10;Description automatically generated">
            <a:extLst>
              <a:ext uri="{FF2B5EF4-FFF2-40B4-BE49-F238E27FC236}">
                <a16:creationId xmlns:a16="http://schemas.microsoft.com/office/drawing/2014/main" id="{C6A08F55-2888-A0DE-5C3B-49740D14A5B6}"/>
              </a:ext>
            </a:extLst>
          </p:cNvPr>
          <p:cNvPicPr>
            <a:picLocks noChangeAspect="1"/>
          </p:cNvPicPr>
          <p:nvPr/>
        </p:nvPicPr>
        <p:blipFill>
          <a:blip r:embed="rId3"/>
          <a:stretch>
            <a:fillRect/>
          </a:stretch>
        </p:blipFill>
        <p:spPr>
          <a:xfrm>
            <a:off x="7305773" y="136525"/>
            <a:ext cx="3925043" cy="3364322"/>
          </a:xfrm>
          <a:prstGeom prst="rect">
            <a:avLst/>
          </a:prstGeom>
        </p:spPr>
      </p:pic>
      <p:pic>
        <p:nvPicPr>
          <p:cNvPr id="10" name="Picture 9" descr="A graph of different colored squares&#10;&#10;Description automatically generated with medium confidence">
            <a:extLst>
              <a:ext uri="{FF2B5EF4-FFF2-40B4-BE49-F238E27FC236}">
                <a16:creationId xmlns:a16="http://schemas.microsoft.com/office/drawing/2014/main" id="{EA2B8AF3-4C5A-6DD1-EAA4-4B95B82D7CAF}"/>
              </a:ext>
            </a:extLst>
          </p:cNvPr>
          <p:cNvPicPr>
            <a:picLocks noChangeAspect="1"/>
          </p:cNvPicPr>
          <p:nvPr/>
        </p:nvPicPr>
        <p:blipFill>
          <a:blip r:embed="rId4"/>
          <a:stretch>
            <a:fillRect/>
          </a:stretch>
        </p:blipFill>
        <p:spPr>
          <a:xfrm>
            <a:off x="6663828" y="3159459"/>
            <a:ext cx="4566988" cy="3196891"/>
          </a:xfrm>
          <a:prstGeom prst="rect">
            <a:avLst/>
          </a:prstGeom>
        </p:spPr>
      </p:pic>
      <p:sp>
        <p:nvSpPr>
          <p:cNvPr id="11" name="文本框 20">
            <a:extLst>
              <a:ext uri="{FF2B5EF4-FFF2-40B4-BE49-F238E27FC236}">
                <a16:creationId xmlns:a16="http://schemas.microsoft.com/office/drawing/2014/main" id="{5773E68D-829E-5E5D-4968-7401568EDCCE}"/>
              </a:ext>
            </a:extLst>
          </p:cNvPr>
          <p:cNvSpPr txBox="1"/>
          <p:nvPr/>
        </p:nvSpPr>
        <p:spPr>
          <a:xfrm>
            <a:off x="1693796" y="5363672"/>
            <a:ext cx="4211449" cy="923330"/>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Test set has fewer industries, categories.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This means there could be a </a:t>
            </a:r>
            <a:r>
              <a:rPr lang="en-US" altLang="zh-CN" dirty="0">
                <a:solidFill>
                  <a:srgbClr val="FF0000"/>
                </a:solidFill>
                <a:ea typeface="宋体" panose="02010600030101010101" pitchFamily="2" charset="-122"/>
                <a:cs typeface="Arial" panose="020B0604020202020204" pitchFamily="34" charset="0"/>
              </a:rPr>
              <a:t>distribution shift.</a:t>
            </a:r>
          </a:p>
        </p:txBody>
      </p:sp>
    </p:spTree>
    <p:extLst>
      <p:ext uri="{BB962C8B-B14F-4D97-AF65-F5344CB8AC3E}">
        <p14:creationId xmlns:p14="http://schemas.microsoft.com/office/powerpoint/2010/main" val="379831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11</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文本框 20">
            <a:extLst>
              <a:ext uri="{FF2B5EF4-FFF2-40B4-BE49-F238E27FC236}">
                <a16:creationId xmlns:a16="http://schemas.microsoft.com/office/drawing/2014/main" id="{2D0FC997-565B-4DAB-6BD5-A911B264FA69}"/>
              </a:ext>
            </a:extLst>
          </p:cNvPr>
          <p:cNvSpPr txBox="1"/>
          <p:nvPr/>
        </p:nvSpPr>
        <p:spPr>
          <a:xfrm>
            <a:off x="1797491" y="820617"/>
            <a:ext cx="9723894" cy="5078313"/>
          </a:xfrm>
          <a:prstGeom prst="rect">
            <a:avLst/>
          </a:prstGeom>
          <a:noFill/>
        </p:spPr>
        <p:txBody>
          <a:bodyPr wrap="square" rtlCol="0" anchor="t">
            <a:spAutoFit/>
          </a:bodyPr>
          <a:lstStyle/>
          <a:p>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Physical Properties</a:t>
            </a:r>
            <a:r>
              <a:rPr lang="en-US" altLang="zh-CN" dirty="0">
                <a:ea typeface="宋体" panose="02010600030101010101" pitchFamily="2" charset="-122"/>
                <a:cs typeface="Arial" panose="020B0604020202020204" pitchFamily="34" charset="0"/>
              </a:rPr>
              <a:t>: Area, mass, density, and moments of inertia (xx, </a:t>
            </a:r>
            <a:r>
              <a:rPr lang="en-US" altLang="zh-CN" dirty="0" err="1">
                <a:ea typeface="宋体" panose="02010600030101010101" pitchFamily="2" charset="-122"/>
                <a:cs typeface="Arial" panose="020B0604020202020204" pitchFamily="34" charset="0"/>
              </a:rPr>
              <a:t>yy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zz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yz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etc</a:t>
            </a:r>
            <a:r>
              <a:rPr lang="en-US" altLang="zh-CN" dirty="0">
                <a:ea typeface="宋体" panose="02010600030101010101" pitchFamily="2" charset="-122"/>
                <a:cs typeface="Arial" panose="020B0604020202020204" pitchFamily="34" charset="0"/>
              </a:rPr>
              <a:t>; Different materials will have </a:t>
            </a:r>
            <a:r>
              <a:rPr lang="en-US" altLang="zh-CN" dirty="0">
                <a:solidFill>
                  <a:srgbClr val="FF0000"/>
                </a:solidFill>
                <a:ea typeface="宋体" panose="02010600030101010101" pitchFamily="2" charset="-122"/>
                <a:cs typeface="Arial" panose="020B0604020202020204" pitchFamily="34" charset="0"/>
              </a:rPr>
              <a:t>distinct densities </a:t>
            </a:r>
            <a:r>
              <a:rPr lang="en-US" altLang="zh-CN" dirty="0">
                <a:ea typeface="宋体" panose="02010600030101010101" pitchFamily="2" charset="-122"/>
                <a:cs typeface="Arial" panose="020B0604020202020204" pitchFamily="34" charset="0"/>
              </a:rPr>
              <a:t>and </a:t>
            </a:r>
            <a:r>
              <a:rPr lang="en-US" altLang="zh-CN" dirty="0">
                <a:solidFill>
                  <a:srgbClr val="FF0000"/>
                </a:solidFill>
                <a:ea typeface="宋体" panose="02010600030101010101" pitchFamily="2" charset="-122"/>
                <a:cs typeface="Arial" panose="020B0604020202020204" pitchFamily="34" charset="0"/>
              </a:rPr>
              <a:t>mass</a:t>
            </a:r>
            <a:r>
              <a:rPr lang="en-US" altLang="zh-CN" dirty="0">
                <a:ea typeface="宋体" panose="02010600030101010101" pitchFamily="2" charset="-122"/>
                <a:cs typeface="Arial" panose="020B0604020202020204" pitchFamily="34" charset="0"/>
              </a:rPr>
              <a:t> </a:t>
            </a:r>
            <a:r>
              <a:rPr lang="en-US" altLang="zh-CN" dirty="0">
                <a:solidFill>
                  <a:srgbClr val="FF0000"/>
                </a:solidFill>
                <a:ea typeface="宋体" panose="02010600030101010101" pitchFamily="2" charset="-122"/>
                <a:cs typeface="Arial" panose="020B0604020202020204" pitchFamily="34" charset="0"/>
              </a:rPr>
              <a:t>distributions</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a:t>
            </a: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Geometry Information</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Bounding Box Dimensions</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Vertex</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Edge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Face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Loop</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Shell</a:t>
            </a:r>
            <a:r>
              <a:rPr lang="en-US" altLang="zh-CN" i="1" dirty="0">
                <a:ea typeface="宋体" panose="02010600030101010101" pitchFamily="2" charset="-122"/>
                <a:cs typeface="Arial" panose="020B0604020202020204" pitchFamily="34" charset="0"/>
              </a:rPr>
              <a:t> count, Body count</a:t>
            </a:r>
            <a:r>
              <a:rPr lang="en-US" altLang="zh-CN" dirty="0">
                <a:ea typeface="宋体" panose="02010600030101010101" pitchFamily="2" charset="-122"/>
                <a:cs typeface="Arial" panose="020B0604020202020204" pitchFamily="34" charset="0"/>
              </a:rPr>
              <a:t>: These counts can give an idea about the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geometry.</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Surface Types</a:t>
            </a:r>
            <a:r>
              <a:rPr lang="en-US" altLang="zh-CN" dirty="0">
                <a:ea typeface="宋体" panose="02010600030101010101" pitchFamily="2" charset="-122"/>
                <a:cs typeface="Arial" panose="020B0604020202020204" pitchFamily="34" charset="0"/>
              </a:rPr>
              <a:t>: The types of surfaces (e.g., cylindrical, planar, toroidal) and their counts can provide insights into the </a:t>
            </a:r>
            <a:r>
              <a:rPr lang="en-US" altLang="zh-CN" i="1" u="sng" dirty="0">
                <a:solidFill>
                  <a:srgbClr val="FF0000"/>
                </a:solidFill>
                <a:ea typeface="宋体" panose="02010600030101010101" pitchFamily="2" charset="-122"/>
                <a:cs typeface="Arial" panose="020B0604020202020204" pitchFamily="34" charset="0"/>
              </a:rPr>
              <a:t>manufacturing processes </a:t>
            </a:r>
            <a:r>
              <a:rPr lang="en-US" altLang="zh-CN" dirty="0">
                <a:ea typeface="宋体" panose="02010600030101010101" pitchFamily="2" charset="-122"/>
                <a:cs typeface="Arial" panose="020B0604020202020204" pitchFamily="34" charset="0"/>
              </a:rPr>
              <a:t>suitable for the part, which in turn might hint at the material.</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Design Information</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 Design Type: Whether the design is parametric, or some other type might influence material choice.</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Metrics</a:t>
            </a:r>
            <a:r>
              <a:rPr lang="en-US" altLang="zh-CN" dirty="0">
                <a:ea typeface="宋体" panose="02010600030101010101" pitchFamily="2" charset="-122"/>
                <a:cs typeface="Arial" panose="020B0604020202020204" pitchFamily="34" charset="0"/>
              </a:rPr>
              <a:t>: While these metrics (</a:t>
            </a:r>
            <a:r>
              <a:rPr lang="en-US" altLang="zh-CN" b="1" dirty="0">
                <a:solidFill>
                  <a:srgbClr val="FF0000"/>
                </a:solidFill>
                <a:ea typeface="宋体" panose="02010600030101010101" pitchFamily="2" charset="-122"/>
                <a:cs typeface="Arial" panose="020B0604020202020204" pitchFamily="34" charset="0"/>
              </a:rPr>
              <a:t>likes, comments, views</a:t>
            </a:r>
            <a:r>
              <a:rPr lang="en-US" altLang="zh-CN" dirty="0">
                <a:ea typeface="宋体" panose="02010600030101010101" pitchFamily="2" charset="-122"/>
                <a:cs typeface="Arial" panose="020B0604020202020204" pitchFamily="34" charset="0"/>
              </a:rPr>
              <a:t>) might not directly influence the material, they might </a:t>
            </a:r>
            <a:r>
              <a:rPr lang="en-US" altLang="zh-CN" i="1" u="sng" dirty="0">
                <a:ea typeface="宋体" panose="02010600030101010101" pitchFamily="2" charset="-122"/>
                <a:cs typeface="Arial" panose="020B0604020202020204" pitchFamily="34" charset="0"/>
              </a:rPr>
              <a:t>correlate with certain material choices (</a:t>
            </a:r>
            <a:r>
              <a:rPr lang="en-US" altLang="zh-CN" b="1" i="1" u="sng" dirty="0">
                <a:solidFill>
                  <a:srgbClr val="FF0000"/>
                </a:solidFill>
                <a:ea typeface="宋体" panose="02010600030101010101" pitchFamily="2" charset="-122"/>
                <a:cs typeface="Arial" panose="020B0604020202020204" pitchFamily="34" charset="0"/>
              </a:rPr>
              <a:t>popularity</a:t>
            </a:r>
            <a:r>
              <a:rPr lang="en-US" altLang="zh-CN" i="1" u="sng" dirty="0">
                <a:ea typeface="宋体" panose="02010600030101010101" pitchFamily="2" charset="-122"/>
                <a:cs typeface="Arial" panose="020B0604020202020204" pitchFamily="34" charset="0"/>
              </a:rPr>
              <a:t>) </a:t>
            </a:r>
            <a:r>
              <a:rPr lang="en-US" altLang="zh-CN" dirty="0">
                <a:ea typeface="宋体" panose="02010600030101010101" pitchFamily="2" charset="-122"/>
                <a:cs typeface="Arial" panose="020B0604020202020204" pitchFamily="34" charset="0"/>
              </a:rPr>
              <a:t>if </a:t>
            </a:r>
            <a:r>
              <a:rPr lang="en-US" altLang="zh-CN" b="1" dirty="0">
                <a:ea typeface="宋体" panose="02010600030101010101" pitchFamily="2" charset="-122"/>
                <a:cs typeface="Arial" panose="020B0604020202020204" pitchFamily="34" charset="0"/>
              </a:rPr>
              <a:t>popular</a:t>
            </a:r>
            <a:r>
              <a:rPr lang="en-US" altLang="zh-CN" dirty="0">
                <a:ea typeface="宋体" panose="02010600030101010101" pitchFamily="2" charset="-122"/>
                <a:cs typeface="Arial" panose="020B0604020202020204" pitchFamily="34" charset="0"/>
              </a:rPr>
              <a:t> designs tend to use specific materials.</a:t>
            </a:r>
          </a:p>
          <a:p>
            <a:r>
              <a:rPr lang="en-US" altLang="zh-CN" dirty="0">
                <a:ea typeface="宋体" panose="02010600030101010101" pitchFamily="2" charset="-122"/>
                <a:cs typeface="Arial" panose="020B0604020202020204" pitchFamily="34" charset="0"/>
              </a:rPr>
              <a:t>   </a:t>
            </a:r>
          </a:p>
        </p:txBody>
      </p:sp>
    </p:spTree>
    <p:extLst>
      <p:ext uri="{BB962C8B-B14F-4D97-AF65-F5344CB8AC3E}">
        <p14:creationId xmlns:p14="http://schemas.microsoft.com/office/powerpoint/2010/main" val="109795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588993" y="793602"/>
            <a:ext cx="9292368" cy="460136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12</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704975" y="1070032"/>
            <a:ext cx="8898033" cy="4247317"/>
          </a:xfrm>
          <a:prstGeom prst="rect">
            <a:avLst/>
          </a:prstGeom>
          <a:noFill/>
        </p:spPr>
        <p:txBody>
          <a:bodyPr wrap="square">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Categories and Industries</a:t>
            </a:r>
            <a:r>
              <a:rPr lang="en-US" altLang="zh-CN" dirty="0">
                <a:ea typeface="宋体" panose="02010600030101010101" pitchFamily="2" charset="-122"/>
                <a:cs typeface="Arial" panose="020B0604020202020204" pitchFamily="34" charset="0"/>
              </a:rPr>
              <a:t>: The industry and category the design is intended for can be a strong hint. For instance, designs in the "</a:t>
            </a:r>
            <a:r>
              <a:rPr lang="en-US" altLang="zh-CN" u="sng" dirty="0">
                <a:solidFill>
                  <a:srgbClr val="0070C0"/>
                </a:solidFill>
                <a:ea typeface="宋体" panose="02010600030101010101" pitchFamily="2" charset="-122"/>
                <a:cs typeface="Arial" panose="020B0604020202020204" pitchFamily="34" charset="0"/>
              </a:rPr>
              <a:t>Aerospace</a:t>
            </a:r>
            <a:r>
              <a:rPr lang="en-US" altLang="zh-CN" dirty="0">
                <a:ea typeface="宋体" panose="02010600030101010101" pitchFamily="2" charset="-122"/>
                <a:cs typeface="Arial" panose="020B0604020202020204" pitchFamily="34" charset="0"/>
              </a:rPr>
              <a:t>" category might prefer </a:t>
            </a:r>
            <a:r>
              <a:rPr lang="en-US" altLang="zh-CN" dirty="0">
                <a:solidFill>
                  <a:srgbClr val="0070C0"/>
                </a:solidFill>
                <a:ea typeface="宋体" panose="02010600030101010101" pitchFamily="2" charset="-122"/>
                <a:cs typeface="Arial" panose="020B0604020202020204" pitchFamily="34" charset="0"/>
              </a:rPr>
              <a:t>lightweight</a:t>
            </a:r>
            <a:r>
              <a:rPr lang="en-US" altLang="zh-CN" dirty="0">
                <a:ea typeface="宋体" panose="02010600030101010101" pitchFamily="2" charset="-122"/>
                <a:cs typeface="Arial" panose="020B0604020202020204" pitchFamily="34" charset="0"/>
              </a:rPr>
              <a:t> and strong materials like </a:t>
            </a:r>
            <a:r>
              <a:rPr lang="en-US" altLang="zh-CN" dirty="0">
                <a:solidFill>
                  <a:srgbClr val="0070C0"/>
                </a:solidFill>
                <a:ea typeface="宋体" panose="02010600030101010101" pitchFamily="2" charset="-122"/>
                <a:cs typeface="Arial" panose="020B0604020202020204" pitchFamily="34" charset="0"/>
              </a:rPr>
              <a:t>titanium</a:t>
            </a:r>
            <a:r>
              <a:rPr lang="en-US" altLang="zh-CN" dirty="0">
                <a:ea typeface="宋体" panose="02010600030101010101" pitchFamily="2" charset="-122"/>
                <a:cs typeface="Arial" panose="020B0604020202020204" pitchFamily="34" charset="0"/>
              </a:rPr>
              <a:t> or composite materials.</a:t>
            </a:r>
          </a:p>
          <a:p>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Derived Features</a:t>
            </a:r>
            <a:r>
              <a:rPr lang="en-US" altLang="zh-CN" dirty="0">
                <a:ea typeface="宋体" panose="02010600030101010101" pitchFamily="2" charset="-122"/>
                <a:cs typeface="Arial" panose="020B0604020202020204" pitchFamily="34" charset="0"/>
              </a:rPr>
              <a:t>: Some features can be derived from the existing data to enhance its expressiveness. For instance: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Aspect Ratios</a:t>
            </a:r>
            <a:r>
              <a:rPr lang="en-US" altLang="zh-CN" dirty="0">
                <a:ea typeface="宋体" panose="02010600030101010101" pitchFamily="2" charset="-122"/>
                <a:cs typeface="Arial" panose="020B0604020202020204" pitchFamily="34" charset="0"/>
              </a:rPr>
              <a:t>: Derived from the </a:t>
            </a:r>
            <a:r>
              <a:rPr lang="en-US" altLang="zh-CN" i="1" u="sng" dirty="0">
                <a:ea typeface="宋体" panose="02010600030101010101" pitchFamily="2" charset="-122"/>
                <a:cs typeface="Arial" panose="020B0604020202020204" pitchFamily="34" charset="0"/>
              </a:rPr>
              <a:t>bounding box dimensions</a:t>
            </a:r>
            <a:r>
              <a:rPr lang="en-US" altLang="zh-CN" dirty="0">
                <a:ea typeface="宋体" panose="02010600030101010101" pitchFamily="2" charset="-122"/>
                <a:cs typeface="Arial" panose="020B0604020202020204" pitchFamily="34" charset="0"/>
              </a:rPr>
              <a:t>, they can indicate if a part is </a:t>
            </a:r>
            <a:r>
              <a:rPr lang="en-US" altLang="zh-CN" i="1" u="sng" dirty="0">
                <a:ea typeface="宋体" panose="02010600030101010101" pitchFamily="2" charset="-122"/>
                <a:cs typeface="Arial" panose="020B0604020202020204" pitchFamily="34" charset="0"/>
              </a:rPr>
              <a:t>elongated, flat, or almost cubic</a:t>
            </a:r>
            <a:r>
              <a:rPr lang="en-US" altLang="zh-CN" dirty="0">
                <a:ea typeface="宋体" panose="02010600030101010101" pitchFamily="2" charset="-122"/>
                <a:cs typeface="Arial" panose="020B0604020202020204" pitchFamily="34" charset="0"/>
              </a:rPr>
              <a:t>, which might influence material choice.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Complexity Metrics</a:t>
            </a:r>
            <a:r>
              <a:rPr lang="en-US" altLang="zh-CN" dirty="0">
                <a:ea typeface="宋体" panose="02010600030101010101" pitchFamily="2" charset="-122"/>
                <a:cs typeface="Arial" panose="020B0604020202020204" pitchFamily="34" charset="0"/>
              </a:rPr>
              <a:t>: Ratios like </a:t>
            </a:r>
            <a:r>
              <a:rPr lang="en-US" altLang="zh-CN" b="1" i="1" u="sng" dirty="0">
                <a:ea typeface="宋体" panose="02010600030101010101" pitchFamily="2" charset="-122"/>
                <a:cs typeface="Arial" panose="020B0604020202020204" pitchFamily="34" charset="0"/>
              </a:rPr>
              <a:t>vertex-to-edge count</a:t>
            </a:r>
            <a:r>
              <a:rPr lang="en-US" altLang="zh-CN" dirty="0">
                <a:ea typeface="宋体" panose="02010600030101010101" pitchFamily="2" charset="-122"/>
                <a:cs typeface="Arial" panose="020B0604020202020204" pitchFamily="34" charset="0"/>
              </a:rPr>
              <a:t>, </a:t>
            </a:r>
            <a:r>
              <a:rPr lang="en-US" altLang="zh-CN" b="1" i="1" dirty="0">
                <a:ea typeface="宋体" panose="02010600030101010101" pitchFamily="2" charset="-122"/>
                <a:cs typeface="Arial" panose="020B0604020202020204" pitchFamily="34" charset="0"/>
              </a:rPr>
              <a:t>face-to-loop count</a:t>
            </a:r>
            <a:r>
              <a:rPr lang="en-US" altLang="zh-CN" dirty="0">
                <a:ea typeface="宋体" panose="02010600030101010101" pitchFamily="2" charset="-122"/>
                <a:cs typeface="Arial" panose="020B0604020202020204" pitchFamily="34" charset="0"/>
              </a:rPr>
              <a:t>, etc., can be indicative of the overall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design.</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Volume fraction</a:t>
            </a:r>
            <a:r>
              <a:rPr lang="en-US" altLang="zh-CN" dirty="0">
                <a:ea typeface="宋体" panose="02010600030101010101" pitchFamily="2" charset="-122"/>
                <a:cs typeface="Arial" panose="020B0604020202020204" pitchFamily="34" charset="0"/>
              </a:rPr>
              <a:t>: Body volume divided by the assembly volume. </a:t>
            </a:r>
            <a:r>
              <a:rPr lang="en-US" b="0" i="0" dirty="0">
                <a:effectLst/>
                <a:latin typeface="Söhne"/>
              </a:rPr>
              <a:t>Large volume fraction could indicate </a:t>
            </a:r>
            <a:r>
              <a:rPr lang="en-US" b="0" i="1" u="sng" dirty="0">
                <a:effectLst/>
                <a:latin typeface="Söhne"/>
              </a:rPr>
              <a:t>primary component </a:t>
            </a:r>
            <a:r>
              <a:rPr lang="en-US" b="0" i="0" dirty="0">
                <a:effectLst/>
                <a:latin typeface="Söhne"/>
              </a:rPr>
              <a:t>and might be made of a material suitable for </a:t>
            </a:r>
            <a:r>
              <a:rPr lang="en-US" i="1" u="sng" dirty="0">
                <a:effectLst/>
                <a:latin typeface="Söhne"/>
              </a:rPr>
              <a:t>bearing loads </a:t>
            </a:r>
            <a:r>
              <a:rPr lang="en-US" b="0" i="0" dirty="0">
                <a:effectLst/>
                <a:latin typeface="Söhne"/>
              </a:rPr>
              <a:t>or </a:t>
            </a:r>
            <a:r>
              <a:rPr lang="en-US" b="1" i="1" u="sng" dirty="0">
                <a:effectLst/>
                <a:latin typeface="Söhne"/>
              </a:rPr>
              <a:t>stresses</a:t>
            </a:r>
            <a:r>
              <a:rPr lang="en-US" b="0" i="0" dirty="0">
                <a:effectLst/>
                <a:latin typeface="Söhne"/>
              </a:rPr>
              <a:t>. Conversely, small volume fractions might represent </a:t>
            </a:r>
            <a:r>
              <a:rPr lang="en-US" b="0" i="1" u="sng" dirty="0">
                <a:effectLst/>
                <a:latin typeface="Söhne"/>
              </a:rPr>
              <a:t>accessory</a:t>
            </a:r>
            <a:r>
              <a:rPr lang="en-US" b="0" i="0" dirty="0">
                <a:effectLst/>
                <a:latin typeface="Söhne"/>
              </a:rPr>
              <a:t> or </a:t>
            </a:r>
            <a:r>
              <a:rPr lang="en-US" b="0" i="1" u="sng" dirty="0">
                <a:effectLst/>
                <a:latin typeface="Söhne"/>
              </a:rPr>
              <a:t>supplementary</a:t>
            </a:r>
            <a:r>
              <a:rPr lang="en-US" b="0" i="0" dirty="0">
                <a:effectLst/>
                <a:latin typeface="Söhne"/>
              </a:rPr>
              <a:t> components.</a:t>
            </a:r>
          </a:p>
          <a:p>
            <a:endParaRPr lang="en-US" altLang="zh-CN"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71501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588993" y="821390"/>
            <a:ext cx="9566688" cy="369980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13</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704975" y="948112"/>
            <a:ext cx="9156065" cy="3170099"/>
          </a:xfrm>
          <a:prstGeom prst="rect">
            <a:avLst/>
          </a:prstGeom>
          <a:noFill/>
        </p:spPr>
        <p:txBody>
          <a:bodyPr wrap="square">
            <a:spAutoFit/>
          </a:bodyPr>
          <a:lstStyle/>
          <a:p>
            <a:pPr marL="285750" indent="-285750">
              <a:buFont typeface="Wingdings" panose="05000000000000000000" pitchFamily="2" charset="2"/>
              <a:buChar char="q"/>
            </a:pPr>
            <a:r>
              <a:rPr lang="en-US" altLang="zh-CN" sz="2000" b="1" i="1" u="sng" dirty="0">
                <a:ea typeface="宋体" panose="02010600030101010101" pitchFamily="2" charset="-122"/>
                <a:cs typeface="Arial" panose="020B0604020202020204" pitchFamily="34" charset="0"/>
              </a:rPr>
              <a:t>Derived feature</a:t>
            </a:r>
            <a:r>
              <a:rPr lang="en-US" altLang="zh-CN" sz="2000"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sz="2000" i="1" u="sng" dirty="0">
                <a:solidFill>
                  <a:srgbClr val="FF0000"/>
                </a:solidFill>
                <a:ea typeface="宋体" panose="02010600030101010101" pitchFamily="2" charset="-122"/>
                <a:cs typeface="Arial" panose="020B0604020202020204" pitchFamily="34" charset="0"/>
              </a:rPr>
              <a:t>Center of mass distance</a:t>
            </a:r>
            <a:r>
              <a:rPr lang="en-US" altLang="zh-CN" sz="2000" dirty="0">
                <a:ea typeface="宋体" panose="02010600030101010101" pitchFamily="2" charset="-122"/>
                <a:cs typeface="Arial" panose="020B0604020202020204" pitchFamily="34" charset="0"/>
              </a:rPr>
              <a:t>: </a:t>
            </a:r>
            <a:r>
              <a:rPr lang="en-US" sz="2000" b="0" i="0" dirty="0">
                <a:effectLst/>
                <a:latin typeface="Söhne"/>
              </a:rPr>
              <a:t>the </a:t>
            </a:r>
            <a:r>
              <a:rPr lang="en-US" sz="2000" b="1" i="1" dirty="0">
                <a:effectLst/>
                <a:latin typeface="Söhne"/>
              </a:rPr>
              <a:t>Euclidean distance </a:t>
            </a:r>
            <a:r>
              <a:rPr lang="en-US" sz="2000" b="0" i="0" dirty="0">
                <a:effectLst/>
                <a:latin typeface="Söhne"/>
              </a:rPr>
              <a:t>between the body's center of mass (COM) and the assembly's COM. </a:t>
            </a:r>
            <a:r>
              <a:rPr lang="en-US" sz="2000" b="0" i="0" dirty="0">
                <a:effectLst/>
                <a:latin typeface="Söhne"/>
                <a:sym typeface="Wingdings" panose="05000000000000000000" pitchFamily="2" charset="2"/>
              </a:rPr>
              <a:t> </a:t>
            </a:r>
            <a:r>
              <a:rPr lang="en-US" sz="2000" dirty="0">
                <a:latin typeface="Söhne"/>
              </a:rPr>
              <a:t>how the material is distributed within the assembly; gives </a:t>
            </a:r>
            <a:r>
              <a:rPr lang="en-US" sz="2000" b="0" i="0" dirty="0">
                <a:effectLst/>
                <a:latin typeface="Söhne"/>
              </a:rPr>
              <a:t>an indication of how central or peripheral a body is within the assembly.</a:t>
            </a:r>
            <a:endParaRPr lang="en-US" altLang="zh-CN" sz="2000"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Components and Hierarchical Structure</a:t>
            </a:r>
            <a:r>
              <a:rPr lang="en-US" altLang="zh-CN" sz="2000" dirty="0">
                <a:ea typeface="宋体" panose="02010600030101010101" pitchFamily="2" charset="-122"/>
                <a:cs typeface="Arial" panose="020B0604020202020204" pitchFamily="34" charset="0"/>
              </a:rPr>
              <a:t>: The relationships between components can be meaningful. If certain sub-components are made of a specific material, it might influence the material choice of the main body. However, this requires a more complex modeling approach to take </a:t>
            </a:r>
            <a:r>
              <a:rPr lang="en-US" altLang="zh-CN" sz="2000" b="1" dirty="0">
                <a:solidFill>
                  <a:srgbClr val="FF0000"/>
                </a:solidFill>
                <a:ea typeface="宋体" panose="02010600030101010101" pitchFamily="2" charset="-122"/>
                <a:cs typeface="Arial" panose="020B0604020202020204" pitchFamily="34" charset="0"/>
              </a:rPr>
              <a:t>hierarchy</a:t>
            </a:r>
            <a:r>
              <a:rPr lang="en-US" altLang="zh-CN" sz="2000" dirty="0">
                <a:ea typeface="宋体" panose="02010600030101010101" pitchFamily="2" charset="-122"/>
                <a:cs typeface="Arial" panose="020B0604020202020204" pitchFamily="34" charset="0"/>
              </a:rPr>
              <a:t> into account. </a:t>
            </a:r>
            <a:r>
              <a:rPr lang="en-US" altLang="zh-CN" sz="2000" dirty="0">
                <a:ea typeface="宋体" panose="02010600030101010101" pitchFamily="2" charset="-122"/>
                <a:cs typeface="Arial" panose="020B0604020202020204" pitchFamily="34" charset="0"/>
                <a:sym typeface="Wingdings" panose="05000000000000000000" pitchFamily="2" charset="2"/>
              </a:rPr>
              <a:t> potentially need to use </a:t>
            </a:r>
            <a:r>
              <a:rPr lang="en-US" altLang="zh-CN" sz="2000" b="1" u="sng" dirty="0">
                <a:ea typeface="宋体" panose="02010600030101010101" pitchFamily="2" charset="-122"/>
                <a:cs typeface="Arial" panose="020B0604020202020204" pitchFamily="34" charset="0"/>
                <a:sym typeface="Wingdings" panose="05000000000000000000" pitchFamily="2" charset="2"/>
              </a:rPr>
              <a:t>knowledge graph </a:t>
            </a:r>
            <a:r>
              <a:rPr lang="en-US" altLang="zh-CN" sz="2000" dirty="0">
                <a:ea typeface="宋体" panose="02010600030101010101" pitchFamily="2" charset="-122"/>
                <a:cs typeface="Arial" panose="020B0604020202020204" pitchFamily="34" charset="0"/>
                <a:sym typeface="Wingdings" panose="05000000000000000000" pitchFamily="2" charset="2"/>
              </a:rPr>
              <a:t>to model the relationship</a:t>
            </a:r>
            <a:endParaRPr lang="en-US" altLang="zh-CN" sz="2000"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39746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0"/>
            <a:ext cx="3718124" cy="503300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14</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4524315"/>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T</a:t>
            </a:r>
            <a:r>
              <a:rPr lang="en-US" b="0" i="0" dirty="0">
                <a:effectLst/>
                <a:latin typeface="Söhne"/>
              </a:rPr>
              <a:t>he relationship between variables might </a:t>
            </a:r>
            <a:r>
              <a:rPr lang="en-US" b="0" i="1" u="sng" dirty="0">
                <a:solidFill>
                  <a:srgbClr val="FF0000"/>
                </a:solidFill>
                <a:effectLst/>
                <a:latin typeface="Söhne"/>
              </a:rPr>
              <a:t>not be strictly linear</a:t>
            </a:r>
            <a:r>
              <a:rPr lang="en-US" b="0" i="0" dirty="0">
                <a:effectLst/>
                <a:latin typeface="Söhne"/>
              </a:rPr>
              <a:t>, </a:t>
            </a:r>
            <a:r>
              <a:rPr lang="en-US" b="1" i="0" dirty="0">
                <a:solidFill>
                  <a:srgbClr val="FF0000"/>
                </a:solidFill>
                <a:effectLst/>
                <a:latin typeface="Söhne"/>
              </a:rPr>
              <a:t>Spearman’s</a:t>
            </a:r>
            <a:r>
              <a:rPr lang="en-US" b="0" i="0" dirty="0">
                <a:effectLst/>
                <a:latin typeface="Söhne"/>
              </a:rPr>
              <a:t> matrix is chosen rather than Pearson correlation matrix to evaluate the feature correlation</a:t>
            </a: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Multicollinearity</a:t>
            </a:r>
            <a:r>
              <a:rPr lang="en-US" altLang="zh-CN" dirty="0">
                <a:ea typeface="宋体" panose="02010600030101010101" pitchFamily="2" charset="-122"/>
                <a:cs typeface="Arial" panose="020B0604020202020204" pitchFamily="34" charset="0"/>
              </a:rPr>
              <a:t>: highly correlated independent variables can lead to multicollinearity, which might make the model unstable. </a:t>
            </a:r>
            <a:r>
              <a:rPr lang="en-US" altLang="zh-CN" dirty="0">
                <a:ea typeface="宋体" panose="02010600030101010101" pitchFamily="2" charset="-122"/>
                <a:cs typeface="Arial" panose="020B0604020202020204" pitchFamily="34" charset="0"/>
                <a:sym typeface="Wingdings" panose="05000000000000000000" pitchFamily="2" charset="2"/>
              </a:rPr>
              <a:t> need to identify</a:t>
            </a: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Feature Importance</a:t>
            </a:r>
            <a:r>
              <a:rPr lang="en-US" altLang="zh-CN" dirty="0">
                <a:ea typeface="宋体" panose="02010600030101010101" pitchFamily="2" charset="-122"/>
                <a:cs typeface="Arial" panose="020B0604020202020204" pitchFamily="34" charset="0"/>
              </a:rPr>
              <a:t>: By looking at the correlation of each feature with the </a:t>
            </a:r>
            <a:r>
              <a:rPr lang="en-US" altLang="zh-CN" i="1" u="sng" dirty="0">
                <a:solidFill>
                  <a:srgbClr val="FF0000"/>
                </a:solidFill>
                <a:ea typeface="宋体" panose="02010600030101010101" pitchFamily="2" charset="-122"/>
                <a:cs typeface="Arial" panose="020B0604020202020204" pitchFamily="34" charset="0"/>
              </a:rPr>
              <a:t>target variable</a:t>
            </a:r>
            <a:r>
              <a:rPr lang="en-US" altLang="zh-CN" dirty="0">
                <a:ea typeface="宋体" panose="02010600030101010101" pitchFamily="2" charset="-122"/>
                <a:cs typeface="Arial" panose="020B0604020202020204" pitchFamily="34" charset="0"/>
              </a:rPr>
              <a:t>, we can get the importance or influence of each feature on the target.</a:t>
            </a:r>
          </a:p>
        </p:txBody>
      </p:sp>
      <p:pic>
        <p:nvPicPr>
          <p:cNvPr id="10" name="Picture 9" descr="A colorful squares with black text&#10;&#10;Description automatically generated">
            <a:extLst>
              <a:ext uri="{FF2B5EF4-FFF2-40B4-BE49-F238E27FC236}">
                <a16:creationId xmlns:a16="http://schemas.microsoft.com/office/drawing/2014/main" id="{DE658366-4AC4-E781-1472-0D05929806C4}"/>
              </a:ext>
            </a:extLst>
          </p:cNvPr>
          <p:cNvPicPr>
            <a:picLocks noChangeAspect="1"/>
          </p:cNvPicPr>
          <p:nvPr/>
        </p:nvPicPr>
        <p:blipFill rotWithShape="1">
          <a:blip r:embed="rId3"/>
          <a:srcRect r="2426"/>
          <a:stretch/>
        </p:blipFill>
        <p:spPr>
          <a:xfrm>
            <a:off x="1279263" y="328294"/>
            <a:ext cx="7018796" cy="5994400"/>
          </a:xfrm>
          <a:prstGeom prst="rect">
            <a:avLst/>
          </a:prstGeom>
        </p:spPr>
      </p:pic>
    </p:spTree>
    <p:extLst>
      <p:ext uri="{BB962C8B-B14F-4D97-AF65-F5344CB8AC3E}">
        <p14:creationId xmlns:p14="http://schemas.microsoft.com/office/powerpoint/2010/main" val="86104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1"/>
            <a:ext cx="3718124" cy="207645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15</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Pearson’s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1754326"/>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Inspect the </a:t>
            </a:r>
            <a:r>
              <a:rPr lang="en-US" b="1" dirty="0">
                <a:solidFill>
                  <a:srgbClr val="FF0000"/>
                </a:solidFill>
                <a:latin typeface="Söhne"/>
              </a:rPr>
              <a:t>linear relationship </a:t>
            </a:r>
            <a:r>
              <a:rPr lang="en-US" dirty="0">
                <a:latin typeface="Söhne"/>
              </a:rPr>
              <a:t>between the features, and the target.</a:t>
            </a:r>
          </a:p>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We can see that most of these features does not have strong influence on the target output.</a:t>
            </a:r>
            <a:endParaRPr lang="en-US" altLang="zh-CN" dirty="0">
              <a:ea typeface="宋体" panose="02010600030101010101" pitchFamily="2" charset="-122"/>
              <a:cs typeface="Arial" panose="020B0604020202020204" pitchFamily="34" charset="0"/>
            </a:endParaRPr>
          </a:p>
        </p:txBody>
      </p:sp>
      <p:pic>
        <p:nvPicPr>
          <p:cNvPr id="10" name="Picture 9" descr="A chart with different colored squares&#10;&#10;Description automatically generated">
            <a:extLst>
              <a:ext uri="{FF2B5EF4-FFF2-40B4-BE49-F238E27FC236}">
                <a16:creationId xmlns:a16="http://schemas.microsoft.com/office/drawing/2014/main" id="{AE523985-E61A-946A-85E6-B1F4F7FAEF1B}"/>
              </a:ext>
            </a:extLst>
          </p:cNvPr>
          <p:cNvPicPr>
            <a:picLocks noChangeAspect="1"/>
          </p:cNvPicPr>
          <p:nvPr/>
        </p:nvPicPr>
        <p:blipFill rotWithShape="1">
          <a:blip r:embed="rId3"/>
          <a:srcRect r="3768"/>
          <a:stretch/>
        </p:blipFill>
        <p:spPr>
          <a:xfrm>
            <a:off x="1534161" y="435818"/>
            <a:ext cx="6746240" cy="5842000"/>
          </a:xfrm>
          <a:prstGeom prst="rect">
            <a:avLst/>
          </a:prstGeom>
        </p:spPr>
      </p:pic>
    </p:spTree>
    <p:extLst>
      <p:ext uri="{BB962C8B-B14F-4D97-AF65-F5344CB8AC3E}">
        <p14:creationId xmlns:p14="http://schemas.microsoft.com/office/powerpoint/2010/main" val="29840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084698" y="1121766"/>
            <a:ext cx="3690742" cy="3186073"/>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16</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RF feature importance ranking</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084698" y="1336993"/>
            <a:ext cx="3375782" cy="2585323"/>
          </a:xfrm>
          <a:prstGeom prst="rect">
            <a:avLst/>
          </a:prstGeom>
          <a:noFill/>
        </p:spPr>
        <p:txBody>
          <a:bodyPr wrap="square">
            <a:spAutoFit/>
          </a:bodyPr>
          <a:lstStyle/>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The features that</a:t>
            </a:r>
            <a:r>
              <a:rPr lang="en-US" b="0" i="0" dirty="0">
                <a:effectLst/>
                <a:latin typeface="Söhne"/>
              </a:rPr>
              <a:t> are </a:t>
            </a:r>
            <a:r>
              <a:rPr lang="en-US" b="0" i="0" dirty="0">
                <a:solidFill>
                  <a:srgbClr val="FF0000"/>
                </a:solidFill>
                <a:effectLst/>
                <a:latin typeface="Söhne"/>
              </a:rPr>
              <a:t>most influential</a:t>
            </a:r>
            <a:r>
              <a:rPr lang="en-US" b="0" i="0" dirty="0">
                <a:effectLst/>
                <a:latin typeface="Söhne"/>
              </a:rPr>
              <a:t> in making predictions.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highest importance in our case is around </a:t>
            </a:r>
            <a:r>
              <a:rPr lang="en-US" altLang="zh-CN" dirty="0">
                <a:solidFill>
                  <a:srgbClr val="FF0000"/>
                </a:solidFill>
                <a:ea typeface="宋体" panose="02010600030101010101" pitchFamily="2" charset="-122"/>
                <a:cs typeface="Arial" panose="020B0604020202020204" pitchFamily="34" charset="0"/>
              </a:rPr>
              <a:t>0.08</a:t>
            </a:r>
            <a:r>
              <a:rPr lang="en-US" altLang="zh-CN" dirty="0">
                <a:ea typeface="宋体" panose="02010600030101010101" pitchFamily="2" charset="-122"/>
                <a:cs typeface="Arial" panose="020B0604020202020204" pitchFamily="34" charset="0"/>
              </a:rPr>
              <a:t>, which is low.</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It means </a:t>
            </a:r>
            <a:r>
              <a:rPr lang="en-US" b="0" i="0" dirty="0">
                <a:effectLst/>
                <a:latin typeface="Söhne"/>
              </a:rPr>
              <a:t>even a small importance score can be significant.</a:t>
            </a:r>
            <a:endParaRPr lang="en-US" altLang="zh-CN" dirty="0">
              <a:ea typeface="宋体" panose="02010600030101010101" pitchFamily="2" charset="-122"/>
              <a:cs typeface="Arial" panose="020B0604020202020204" pitchFamily="34" charset="0"/>
            </a:endParaRPr>
          </a:p>
        </p:txBody>
      </p:sp>
      <p:pic>
        <p:nvPicPr>
          <p:cNvPr id="10" name="Picture 9" descr="A graph of different colored bars&#10;&#10;Description automatically generated">
            <a:extLst>
              <a:ext uri="{FF2B5EF4-FFF2-40B4-BE49-F238E27FC236}">
                <a16:creationId xmlns:a16="http://schemas.microsoft.com/office/drawing/2014/main" id="{79B28B25-BE59-0FBA-1B65-E7AE0D1B1D57}"/>
              </a:ext>
            </a:extLst>
          </p:cNvPr>
          <p:cNvPicPr>
            <a:picLocks noChangeAspect="1"/>
          </p:cNvPicPr>
          <p:nvPr/>
        </p:nvPicPr>
        <p:blipFill>
          <a:blip r:embed="rId3"/>
          <a:stretch>
            <a:fillRect/>
          </a:stretch>
        </p:blipFill>
        <p:spPr>
          <a:xfrm>
            <a:off x="1446589" y="756914"/>
            <a:ext cx="6590460" cy="4942846"/>
          </a:xfrm>
          <a:prstGeom prst="rect">
            <a:avLst/>
          </a:prstGeom>
        </p:spPr>
      </p:pic>
    </p:spTree>
    <p:extLst>
      <p:ext uri="{BB962C8B-B14F-4D97-AF65-F5344CB8AC3E}">
        <p14:creationId xmlns:p14="http://schemas.microsoft.com/office/powerpoint/2010/main" val="2806502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1592458" y="981710"/>
            <a:ext cx="8557382" cy="46977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17</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365309" y="136525"/>
            <a:ext cx="8357811" cy="461665"/>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2. Feature Engineering  – </a:t>
            </a:r>
            <a:r>
              <a:rPr lang="en-SG" sz="2400" b="1" i="0" dirty="0">
                <a:effectLst/>
                <a:latin typeface="Söhne"/>
              </a:rPr>
              <a:t>Correlation </a:t>
            </a:r>
            <a:r>
              <a:rPr lang="en-US" altLang="zh-CN" sz="2400" b="1" dirty="0">
                <a:ea typeface="宋体" panose="02010600030101010101" pitchFamily="2" charset="-122"/>
                <a:cs typeface="Arial" panose="020B0604020202020204" pitchFamily="34" charset="0"/>
              </a:rPr>
              <a:t>matrix</a:t>
            </a:r>
            <a:endParaRPr lang="en-US" altLang="zh-CN" sz="24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1914264" y="1032539"/>
            <a:ext cx="7260216" cy="4308872"/>
          </a:xfrm>
          <a:prstGeom prst="rect">
            <a:avLst/>
          </a:prstGeom>
          <a:noFill/>
        </p:spPr>
        <p:txBody>
          <a:bodyPr wrap="square">
            <a:spAutoFit/>
          </a:bodyPr>
          <a:lstStyle/>
          <a:p>
            <a:r>
              <a:rPr lang="en-US" sz="2400" b="1" dirty="0">
                <a:latin typeface="Söhne"/>
              </a:rPr>
              <a:t>Observations:</a:t>
            </a:r>
          </a:p>
          <a:p>
            <a:endParaRPr lang="en-US" sz="2800" b="1" dirty="0">
              <a:latin typeface="Söhne"/>
            </a:endParaRPr>
          </a:p>
          <a:p>
            <a:pPr marL="285750" indent="-285750">
              <a:buFont typeface="Wingdings" panose="05000000000000000000" pitchFamily="2" charset="2"/>
              <a:buChar char="q"/>
            </a:pPr>
            <a:r>
              <a:rPr lang="en-US" sz="2000" b="1" dirty="0">
                <a:solidFill>
                  <a:srgbClr val="FF0000"/>
                </a:solidFill>
                <a:latin typeface="Söhne"/>
              </a:rPr>
              <a:t>Weak Correlation</a:t>
            </a:r>
            <a:r>
              <a:rPr lang="en-US" sz="2000" dirty="0">
                <a:latin typeface="Söhne"/>
              </a:rPr>
              <a:t>: This suggests that the relationship between these features and the target might be </a:t>
            </a:r>
            <a:r>
              <a:rPr lang="en-US" sz="2000" i="1" u="sng" dirty="0">
                <a:solidFill>
                  <a:srgbClr val="FF0000"/>
                </a:solidFill>
                <a:latin typeface="Söhne"/>
              </a:rPr>
              <a:t>complex</a:t>
            </a:r>
            <a:r>
              <a:rPr lang="en-US" sz="2000" dirty="0">
                <a:latin typeface="Söhne"/>
              </a:rPr>
              <a:t> and highly </a:t>
            </a:r>
            <a:r>
              <a:rPr lang="en-US" sz="2000" i="1" u="sng" dirty="0">
                <a:solidFill>
                  <a:srgbClr val="FF0000"/>
                </a:solidFill>
                <a:latin typeface="Söhne"/>
              </a:rPr>
              <a:t>non-linear</a:t>
            </a:r>
            <a:r>
              <a:rPr lang="en-US" sz="2000" dirty="0">
                <a:latin typeface="Söhne"/>
              </a:rPr>
              <a:t>.</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linear models (like linear regression) may not perform well </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more complex models that can capture non-linearities (e.g., decision trees, random forests, or neural networks) might be effective.</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there's room for more </a:t>
            </a:r>
            <a:r>
              <a:rPr lang="en-US" altLang="zh-CN" sz="2000" i="1" u="sng" dirty="0">
                <a:ea typeface="宋体" panose="02010600030101010101" pitchFamily="2" charset="-122"/>
                <a:cs typeface="Arial" panose="020B0604020202020204" pitchFamily="34" charset="0"/>
              </a:rPr>
              <a:t>feature engineering </a:t>
            </a:r>
            <a:r>
              <a:rPr lang="en-US" altLang="zh-CN" sz="2000" dirty="0">
                <a:ea typeface="宋体" panose="02010600030101010101" pitchFamily="2" charset="-122"/>
                <a:cs typeface="Arial" panose="020B0604020202020204" pitchFamily="34" charset="0"/>
              </a:rPr>
              <a:t>or to derive features or external features could be beneficial for prediction.</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Inherent Complexity</a:t>
            </a:r>
          </a:p>
        </p:txBody>
      </p:sp>
    </p:spTree>
    <p:extLst>
      <p:ext uri="{BB962C8B-B14F-4D97-AF65-F5344CB8AC3E}">
        <p14:creationId xmlns:p14="http://schemas.microsoft.com/office/powerpoint/2010/main" val="1974562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14198-059A-2186-9183-73D761C8F8DF}"/>
              </a:ext>
            </a:extLst>
          </p:cNvPr>
          <p:cNvSpPr>
            <a:spLocks noGrp="1"/>
          </p:cNvSpPr>
          <p:nvPr>
            <p:ph type="sldNum" sz="quarter" idx="12"/>
          </p:nvPr>
        </p:nvSpPr>
        <p:spPr/>
        <p:txBody>
          <a:bodyPr/>
          <a:lstStyle/>
          <a:p>
            <a:fld id="{BFD2CDEF-EBF7-A24C-97CC-57BDAB189928}" type="slidenum">
              <a:rPr lang="en-US" smtClean="0"/>
              <a:pPr/>
              <a:t>18</a:t>
            </a:fld>
            <a:endParaRPr lang="en-US" dirty="0"/>
          </a:p>
        </p:txBody>
      </p:sp>
      <p:sp>
        <p:nvSpPr>
          <p:cNvPr id="5" name="文本框 20">
            <a:extLst>
              <a:ext uri="{FF2B5EF4-FFF2-40B4-BE49-F238E27FC236}">
                <a16:creationId xmlns:a16="http://schemas.microsoft.com/office/drawing/2014/main" id="{A591E6AB-B8DD-2D22-E737-BC0F3F4F56D6}"/>
              </a:ext>
            </a:extLst>
          </p:cNvPr>
          <p:cNvSpPr txBox="1"/>
          <p:nvPr/>
        </p:nvSpPr>
        <p:spPr>
          <a:xfrm>
            <a:off x="1324669" y="63234"/>
            <a:ext cx="8357811" cy="523220"/>
          </a:xfrm>
          <a:prstGeom prst="rect">
            <a:avLst/>
          </a:prstGeom>
          <a:noFill/>
        </p:spPr>
        <p:txBody>
          <a:bodyPr wrap="square" rtlCol="0" anchor="t">
            <a:spAutoFit/>
          </a:bodyPr>
          <a:lstStyle/>
          <a:p>
            <a:r>
              <a:rPr lang="en-SG" sz="2800" b="1" i="0" dirty="0">
                <a:effectLst/>
                <a:latin typeface="Söhne"/>
              </a:rPr>
              <a:t>3. Visualization and dimensionality reduction</a:t>
            </a:r>
            <a:endParaRPr lang="en-SG" sz="2800" b="1" dirty="0"/>
          </a:p>
        </p:txBody>
      </p:sp>
      <p:pic>
        <p:nvPicPr>
          <p:cNvPr id="7" name="Picture 6" descr="A graph with blue bars&#10;&#10;Description automatically generated">
            <a:extLst>
              <a:ext uri="{FF2B5EF4-FFF2-40B4-BE49-F238E27FC236}">
                <a16:creationId xmlns:a16="http://schemas.microsoft.com/office/drawing/2014/main" id="{4131F6EB-F190-CD93-EAB8-4DDA3135509B}"/>
              </a:ext>
            </a:extLst>
          </p:cNvPr>
          <p:cNvPicPr>
            <a:picLocks noChangeAspect="1"/>
          </p:cNvPicPr>
          <p:nvPr/>
        </p:nvPicPr>
        <p:blipFill>
          <a:blip r:embed="rId2"/>
          <a:stretch>
            <a:fillRect/>
          </a:stretch>
        </p:blipFill>
        <p:spPr>
          <a:xfrm>
            <a:off x="1477070" y="642755"/>
            <a:ext cx="4618931" cy="2886831"/>
          </a:xfrm>
          <a:prstGeom prst="rect">
            <a:avLst/>
          </a:prstGeom>
        </p:spPr>
      </p:pic>
      <p:pic>
        <p:nvPicPr>
          <p:cNvPr id="13" name="Picture 12" descr="A graph showing different colored objects&#10;&#10;Description automatically generated with medium confidence">
            <a:extLst>
              <a:ext uri="{FF2B5EF4-FFF2-40B4-BE49-F238E27FC236}">
                <a16:creationId xmlns:a16="http://schemas.microsoft.com/office/drawing/2014/main" id="{30F9EB9A-759C-42FE-F9FD-58254748AFF2}"/>
              </a:ext>
            </a:extLst>
          </p:cNvPr>
          <p:cNvPicPr>
            <a:picLocks noChangeAspect="1"/>
          </p:cNvPicPr>
          <p:nvPr/>
        </p:nvPicPr>
        <p:blipFill>
          <a:blip r:embed="rId3"/>
          <a:stretch>
            <a:fillRect/>
          </a:stretch>
        </p:blipFill>
        <p:spPr>
          <a:xfrm>
            <a:off x="1477071" y="3277063"/>
            <a:ext cx="4618930" cy="3079287"/>
          </a:xfrm>
          <a:prstGeom prst="rect">
            <a:avLst/>
          </a:prstGeom>
        </p:spPr>
      </p:pic>
      <p:pic>
        <p:nvPicPr>
          <p:cNvPr id="15" name="Picture 14" descr="A graph of metal and metal&#10;&#10;Description automatically generated with medium confidence">
            <a:extLst>
              <a:ext uri="{FF2B5EF4-FFF2-40B4-BE49-F238E27FC236}">
                <a16:creationId xmlns:a16="http://schemas.microsoft.com/office/drawing/2014/main" id="{966524FC-23D9-0E64-64E8-7AD45FB95D76}"/>
              </a:ext>
            </a:extLst>
          </p:cNvPr>
          <p:cNvPicPr>
            <a:picLocks noChangeAspect="1"/>
          </p:cNvPicPr>
          <p:nvPr/>
        </p:nvPicPr>
        <p:blipFill rotWithShape="1">
          <a:blip r:embed="rId4"/>
          <a:srcRect l="20865" r="10864" b="2397"/>
          <a:stretch/>
        </p:blipFill>
        <p:spPr>
          <a:xfrm>
            <a:off x="6187440" y="852126"/>
            <a:ext cx="5618480" cy="5354919"/>
          </a:xfrm>
          <a:prstGeom prst="rect">
            <a:avLst/>
          </a:prstGeom>
        </p:spPr>
      </p:pic>
      <p:sp>
        <p:nvSpPr>
          <p:cNvPr id="16" name="Oval 15">
            <a:extLst>
              <a:ext uri="{FF2B5EF4-FFF2-40B4-BE49-F238E27FC236}">
                <a16:creationId xmlns:a16="http://schemas.microsoft.com/office/drawing/2014/main" id="{02C45ABD-F70C-6621-EBC4-A9466A85395F}"/>
              </a:ext>
            </a:extLst>
          </p:cNvPr>
          <p:cNvSpPr/>
          <p:nvPr/>
        </p:nvSpPr>
        <p:spPr>
          <a:xfrm>
            <a:off x="6898640" y="2086170"/>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9DE360CA-5557-F03D-947B-1817C4761633}"/>
              </a:ext>
            </a:extLst>
          </p:cNvPr>
          <p:cNvSpPr/>
          <p:nvPr/>
        </p:nvSpPr>
        <p:spPr>
          <a:xfrm>
            <a:off x="5303520" y="5232595"/>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45011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19</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3. ML modelling</a:t>
            </a:r>
            <a:endParaRPr lang="en-SG" sz="2800" b="1" dirty="0"/>
          </a:p>
        </p:txBody>
      </p:sp>
      <p:sp>
        <p:nvSpPr>
          <p:cNvPr id="6" name="矩形: 圆角 19">
            <a:extLst>
              <a:ext uri="{FF2B5EF4-FFF2-40B4-BE49-F238E27FC236}">
                <a16:creationId xmlns:a16="http://schemas.microsoft.com/office/drawing/2014/main" id="{D76A302F-F312-8F49-3B02-49BD2614EF04}"/>
              </a:ext>
            </a:extLst>
          </p:cNvPr>
          <p:cNvSpPr/>
          <p:nvPr/>
        </p:nvSpPr>
        <p:spPr>
          <a:xfrm>
            <a:off x="1536383" y="755494"/>
            <a:ext cx="8237537" cy="301033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7037433" cy="29238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ea typeface="宋体" panose="02010600030101010101" pitchFamily="2" charset="-122"/>
                <a:cs typeface="Arial" panose="020B0604020202020204" pitchFamily="34" charset="0"/>
              </a:rPr>
              <a:t>General Procedure: </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Train-validation split = 8:2</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Selected models: </a:t>
            </a:r>
            <a:r>
              <a:rPr lang="en-US" altLang="zh-CN" sz="2000" b="1" dirty="0">
                <a:ea typeface="宋体" panose="02010600030101010101" pitchFamily="2" charset="-122"/>
                <a:cs typeface="Arial" panose="020B0604020202020204" pitchFamily="34" charset="0"/>
              </a:rPr>
              <a:t>RF, DT, KNN, Logistic Regression</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5-fold cross-validation for hyperparameter tuning</a:t>
            </a:r>
          </a:p>
          <a:p>
            <a:pPr marL="800100" lvl="1" indent="-342900">
              <a:buFont typeface="Arial" panose="020B0604020202020204" pitchFamily="34" charset="0"/>
              <a:buChar char="•"/>
            </a:pPr>
            <a:r>
              <a:rPr lang="en-US" altLang="zh-CN" sz="2000" dirty="0">
                <a:ea typeface="宋体" panose="02010600030101010101" pitchFamily="2" charset="-122"/>
                <a:cs typeface="Arial" panose="020B0604020202020204" pitchFamily="34" charset="0"/>
              </a:rPr>
              <a:t>Initial tuning with </a:t>
            </a:r>
            <a:r>
              <a:rPr lang="en-US" altLang="zh-CN" sz="2000" b="1" dirty="0">
                <a:ea typeface="宋体" panose="02010600030101010101" pitchFamily="2" charset="-122"/>
                <a:cs typeface="Arial" panose="020B0604020202020204" pitchFamily="34" charset="0"/>
              </a:rPr>
              <a:t>RandomSearchCV</a:t>
            </a:r>
          </a:p>
          <a:p>
            <a:pPr marL="800100" lvl="1" indent="-342900">
              <a:buFont typeface="Arial" panose="020B0604020202020204" pitchFamily="34" charset="0"/>
              <a:buChar char="•"/>
            </a:pPr>
            <a:r>
              <a:rPr lang="en-US" altLang="zh-CN" sz="2000" dirty="0">
                <a:ea typeface="宋体" panose="02010600030101010101" pitchFamily="2" charset="-122"/>
                <a:cs typeface="Arial" panose="020B0604020202020204" pitchFamily="34" charset="0"/>
              </a:rPr>
              <a:t>Fine-tuning</a:t>
            </a:r>
            <a:r>
              <a:rPr lang="en-SG" altLang="zh-CN" sz="2000" dirty="0">
                <a:ea typeface="宋体" panose="02010600030101010101" pitchFamily="2" charset="-122"/>
                <a:cs typeface="Arial" panose="020B0604020202020204" pitchFamily="34" charset="0"/>
              </a:rPr>
              <a:t>:</a:t>
            </a:r>
            <a:r>
              <a:rPr lang="zh-CN" altLang="en-US" sz="2000" dirty="0">
                <a:ea typeface="宋体" panose="02010600030101010101" pitchFamily="2" charset="-122"/>
                <a:cs typeface="Arial" panose="020B0604020202020204" pitchFamily="34" charset="0"/>
              </a:rPr>
              <a:t> </a:t>
            </a:r>
            <a:r>
              <a:rPr lang="en-US" altLang="zh-CN" sz="2000" b="1" dirty="0">
                <a:ea typeface="宋体" panose="02010600030101010101" pitchFamily="2" charset="-122"/>
                <a:cs typeface="Arial" panose="020B0604020202020204" pitchFamily="34" charset="0"/>
              </a:rPr>
              <a:t>GridSearchCV</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Best hyperparameter is used to train the model on the training set</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The trained model is used to make inference on the testing set.</a:t>
            </a:r>
          </a:p>
        </p:txBody>
      </p:sp>
      <p:pic>
        <p:nvPicPr>
          <p:cNvPr id="5" name="Picture 4">
            <a:extLst>
              <a:ext uri="{FF2B5EF4-FFF2-40B4-BE49-F238E27FC236}">
                <a16:creationId xmlns:a16="http://schemas.microsoft.com/office/drawing/2014/main" id="{69DA0FEC-0FE5-2DD1-8B07-73FF72EB9CEA}"/>
              </a:ext>
            </a:extLst>
          </p:cNvPr>
          <p:cNvPicPr>
            <a:picLocks noChangeAspect="1"/>
          </p:cNvPicPr>
          <p:nvPr/>
        </p:nvPicPr>
        <p:blipFill>
          <a:blip r:embed="rId2"/>
          <a:stretch>
            <a:fillRect/>
          </a:stretch>
        </p:blipFill>
        <p:spPr>
          <a:xfrm>
            <a:off x="1536383" y="3922507"/>
            <a:ext cx="9901913" cy="2283015"/>
          </a:xfrm>
          <a:prstGeom prst="rect">
            <a:avLst/>
          </a:prstGeom>
        </p:spPr>
      </p:pic>
    </p:spTree>
    <p:extLst>
      <p:ext uri="{BB962C8B-B14F-4D97-AF65-F5344CB8AC3E}">
        <p14:creationId xmlns:p14="http://schemas.microsoft.com/office/powerpoint/2010/main" val="3333939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2</a:t>
            </a:fld>
            <a:endParaRPr lang="en-US" dirty="0"/>
          </a:p>
        </p:txBody>
      </p:sp>
      <p:sp>
        <p:nvSpPr>
          <p:cNvPr id="60" name="Subtitle 1">
            <a:extLst>
              <a:ext uri="{FF2B5EF4-FFF2-40B4-BE49-F238E27FC236}">
                <a16:creationId xmlns:a16="http://schemas.microsoft.com/office/drawing/2014/main" id="{751C111D-8081-EF25-AF57-AC711FBF1101}"/>
              </a:ext>
            </a:extLst>
          </p:cNvPr>
          <p:cNvSpPr txBox="1">
            <a:spLocks/>
          </p:cNvSpPr>
          <p:nvPr/>
        </p:nvSpPr>
        <p:spPr>
          <a:xfrm>
            <a:off x="1524000" y="2218715"/>
            <a:ext cx="9144000" cy="2689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Lequn Chen</a:t>
            </a:r>
          </a:p>
          <a:p>
            <a:pPr marL="0" indent="0">
              <a:buNone/>
            </a:pPr>
            <a:r>
              <a:rPr lang="en-US" sz="1800" dirty="0"/>
              <a:t>Contact: </a:t>
            </a:r>
            <a:r>
              <a:rPr lang="en-US" sz="1800" dirty="0">
                <a:hlinkClick r:id="rId3"/>
              </a:rPr>
              <a:t>chen1470@e.ntu.edu.sg</a:t>
            </a:r>
            <a:endParaRPr lang="en-US" sz="1800" dirty="0"/>
          </a:p>
          <a:p>
            <a:endParaRPr lang="en-US" sz="1800" dirty="0"/>
          </a:p>
          <a:p>
            <a:pPr marL="0" indent="0">
              <a:buNone/>
            </a:pPr>
            <a:r>
              <a:rPr lang="en-US" sz="1800" dirty="0"/>
              <a:t>Advanced Remanufacturing and Technology Centre (ARTC), A*STAR, Singapore </a:t>
            </a:r>
          </a:p>
          <a:p>
            <a:pPr marL="0" indent="0">
              <a:buNone/>
            </a:pPr>
            <a:r>
              <a:rPr lang="en-US" sz="1800" dirty="0"/>
              <a:t>Nanyang Technological University, Singapore </a:t>
            </a:r>
          </a:p>
        </p:txBody>
      </p:sp>
      <p:sp>
        <p:nvSpPr>
          <p:cNvPr id="61" name="Title 2">
            <a:extLst>
              <a:ext uri="{FF2B5EF4-FFF2-40B4-BE49-F238E27FC236}">
                <a16:creationId xmlns:a16="http://schemas.microsoft.com/office/drawing/2014/main" id="{5308A842-B603-CBDF-A41D-62874C94DA59}"/>
              </a:ext>
            </a:extLst>
          </p:cNvPr>
          <p:cNvSpPr txBox="1">
            <a:spLocks/>
          </p:cNvSpPr>
          <p:nvPr/>
        </p:nvSpPr>
        <p:spPr>
          <a:xfrm>
            <a:off x="1524000" y="329749"/>
            <a:ext cx="862670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ASME IDETC2023 Hackathon – Autodesk Problem:</a:t>
            </a:r>
          </a:p>
          <a:p>
            <a:endParaRPr lang="en-US" altLang="zh-CN" sz="3200" dirty="0"/>
          </a:p>
          <a:p>
            <a:r>
              <a:rPr lang="en-US" sz="3200" dirty="0"/>
              <a:t>Automating Material Selection for Product Design</a:t>
            </a:r>
          </a:p>
        </p:txBody>
      </p:sp>
      <p:pic>
        <p:nvPicPr>
          <p:cNvPr id="63" name="Picture 62" descr="A picture containing text">
            <a:extLst>
              <a:ext uri="{FF2B5EF4-FFF2-40B4-BE49-F238E27FC236}">
                <a16:creationId xmlns:a16="http://schemas.microsoft.com/office/drawing/2014/main" id="{B4BE08CF-C29E-DF8B-23B1-D13C4097C75B}"/>
              </a:ext>
            </a:extLst>
          </p:cNvPr>
          <p:cNvPicPr>
            <a:picLocks noChangeAspect="1"/>
          </p:cNvPicPr>
          <p:nvPr/>
        </p:nvPicPr>
        <p:blipFill>
          <a:blip r:embed="rId4"/>
          <a:stretch>
            <a:fillRect/>
          </a:stretch>
        </p:blipFill>
        <p:spPr>
          <a:xfrm>
            <a:off x="1524000" y="4557166"/>
            <a:ext cx="3202920" cy="1176660"/>
          </a:xfrm>
          <a:prstGeom prst="rect">
            <a:avLst/>
          </a:prstGeom>
        </p:spPr>
      </p:pic>
      <p:pic>
        <p:nvPicPr>
          <p:cNvPr id="64" name="Picture 63" descr="Text&#10;&#10;Description automatically generated">
            <a:extLst>
              <a:ext uri="{FF2B5EF4-FFF2-40B4-BE49-F238E27FC236}">
                <a16:creationId xmlns:a16="http://schemas.microsoft.com/office/drawing/2014/main" id="{6C8AC475-FFA4-5C4A-B293-78403575A33C}"/>
              </a:ext>
            </a:extLst>
          </p:cNvPr>
          <p:cNvPicPr>
            <a:picLocks noChangeAspect="1"/>
          </p:cNvPicPr>
          <p:nvPr/>
        </p:nvPicPr>
        <p:blipFill>
          <a:blip r:embed="rId5"/>
          <a:stretch>
            <a:fillRect/>
          </a:stretch>
        </p:blipFill>
        <p:spPr>
          <a:xfrm>
            <a:off x="5122998" y="4697833"/>
            <a:ext cx="2857983" cy="1025870"/>
          </a:xfrm>
          <a:prstGeom prst="rect">
            <a:avLst/>
          </a:prstGeom>
        </p:spPr>
      </p:pic>
    </p:spTree>
    <p:extLst>
      <p:ext uri="{BB962C8B-B14F-4D97-AF65-F5344CB8AC3E}">
        <p14:creationId xmlns:p14="http://schemas.microsoft.com/office/powerpoint/2010/main" val="10620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20</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 (prevent overfitting)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536384" y="755494"/>
            <a:ext cx="9304442"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8" name="TextBox 7">
            <a:extLst>
              <a:ext uri="{FF2B5EF4-FFF2-40B4-BE49-F238E27FC236}">
                <a16:creationId xmlns:a16="http://schemas.microsoft.com/office/drawing/2014/main" id="{7454A6E4-4EA1-B5C0-19F7-9105189BD596}"/>
              </a:ext>
            </a:extLst>
          </p:cNvPr>
          <p:cNvSpPr txBox="1"/>
          <p:nvPr/>
        </p:nvSpPr>
        <p:spPr>
          <a:xfrm>
            <a:off x="1805419" y="1484265"/>
            <a:ext cx="8850198" cy="3693319"/>
          </a:xfrm>
          <a:prstGeom prst="rect">
            <a:avLst/>
          </a:prstGeom>
          <a:noFill/>
        </p:spPr>
        <p:txBody>
          <a:bodyPr wrap="square">
            <a:spAutoFit/>
          </a:bodyPr>
          <a:lstStyle/>
          <a:p>
            <a:r>
              <a:rPr lang="en-SG" b="1" dirty="0"/>
              <a:t>1. KNN:</a:t>
            </a:r>
          </a:p>
          <a:p>
            <a:r>
              <a:rPr lang="en-SG" dirty="0"/>
              <a:t>    - </a:t>
            </a:r>
            <a:r>
              <a:rPr lang="en-SG" b="1" dirty="0"/>
              <a:t>Complexity Control</a:t>
            </a:r>
            <a:r>
              <a:rPr lang="en-SG" dirty="0"/>
              <a:t>:</a:t>
            </a:r>
            <a:r>
              <a:rPr lang="en-SG" i="1" dirty="0">
                <a:solidFill>
                  <a:srgbClr val="FF0000"/>
                </a:solidFill>
              </a:rPr>
              <a:t> k </a:t>
            </a:r>
            <a:r>
              <a:rPr lang="en-SG" dirty="0"/>
              <a:t>- the number of neighbours. A small </a:t>
            </a:r>
            <a:r>
              <a:rPr lang="en-SG" i="1" dirty="0">
                <a:solidFill>
                  <a:srgbClr val="FF0000"/>
                </a:solidFill>
              </a:rPr>
              <a:t>k </a:t>
            </a:r>
            <a:r>
              <a:rPr lang="en-SG" dirty="0"/>
              <a:t>can lead to a noisy model (overfitting), while a large </a:t>
            </a:r>
            <a:r>
              <a:rPr lang="en-SG" i="1" dirty="0">
                <a:solidFill>
                  <a:srgbClr val="FF0000"/>
                </a:solidFill>
              </a:rPr>
              <a:t>k </a:t>
            </a:r>
            <a:r>
              <a:rPr lang="en-SG" dirty="0"/>
              <a:t>can lead to a too smooth model (underfitting). </a:t>
            </a:r>
          </a:p>
          <a:p>
            <a:r>
              <a:rPr lang="en-SG" dirty="0"/>
              <a:t>    - </a:t>
            </a:r>
            <a:r>
              <a:rPr lang="en-SG" b="1" dirty="0"/>
              <a:t>Distance Metric</a:t>
            </a:r>
            <a:r>
              <a:rPr lang="en-SG" dirty="0"/>
              <a:t>: Euclidean, Manhattan. </a:t>
            </a:r>
            <a:r>
              <a:rPr lang="en-SG" i="1" u="sng" dirty="0"/>
              <a:t>Weighted</a:t>
            </a:r>
            <a:r>
              <a:rPr lang="en-SG" dirty="0"/>
              <a:t> KNN, where closer neighbours have a bigger influence, can also be considered.</a:t>
            </a:r>
          </a:p>
          <a:p>
            <a:endParaRPr lang="en-SG" dirty="0"/>
          </a:p>
          <a:p>
            <a:r>
              <a:rPr lang="en-SG" b="1" dirty="0"/>
              <a:t>2. Decision Trees (DT):</a:t>
            </a:r>
          </a:p>
          <a:p>
            <a:r>
              <a:rPr lang="en-SG" dirty="0"/>
              <a:t>    - </a:t>
            </a:r>
            <a:r>
              <a:rPr lang="en-SG" b="1" dirty="0"/>
              <a:t>Pruning</a:t>
            </a:r>
            <a:r>
              <a:rPr lang="en-SG" dirty="0"/>
              <a:t>: setting a limit on the </a:t>
            </a:r>
            <a:r>
              <a:rPr lang="en-SG" i="1" u="sng" dirty="0"/>
              <a:t>maximum depth, minimum sample</a:t>
            </a:r>
            <a:r>
              <a:rPr lang="en-SG" dirty="0"/>
              <a:t>s at a leaf, or </a:t>
            </a:r>
            <a:r>
              <a:rPr lang="en-SG" i="1" u="sng" dirty="0"/>
              <a:t>minimum samples </a:t>
            </a:r>
            <a:r>
              <a:rPr lang="en-SG" dirty="0"/>
              <a:t>to split a node. </a:t>
            </a:r>
            <a:r>
              <a:rPr lang="en-SG" dirty="0">
                <a:sym typeface="Wingdings" panose="05000000000000000000" pitchFamily="2" charset="2"/>
              </a:rPr>
              <a:t> </a:t>
            </a:r>
            <a:r>
              <a:rPr lang="en-SG" dirty="0"/>
              <a:t>prevents the tree from growing too deep, which can lead to overfitting.</a:t>
            </a:r>
          </a:p>
          <a:p>
            <a:r>
              <a:rPr lang="en-SG" dirty="0"/>
              <a:t>    - </a:t>
            </a:r>
            <a:r>
              <a:rPr lang="en-SG" b="1" dirty="0"/>
              <a:t>Regularization</a:t>
            </a:r>
            <a:r>
              <a:rPr lang="en-SG" dirty="0"/>
              <a:t>: The `</a:t>
            </a:r>
            <a:r>
              <a:rPr lang="en-SG" i="1" u="sng" dirty="0" err="1">
                <a:solidFill>
                  <a:srgbClr val="FF0000"/>
                </a:solidFill>
              </a:rPr>
              <a:t>ccp_alpha</a:t>
            </a:r>
            <a:r>
              <a:rPr lang="en-SG" dirty="0"/>
              <a:t>` parameter used for </a:t>
            </a:r>
            <a:r>
              <a:rPr lang="en-SG" i="1" u="sng" dirty="0"/>
              <a:t>Minimal Cost-Complexity Pruning</a:t>
            </a:r>
            <a:r>
              <a:rPr lang="en-SG" dirty="0"/>
              <a:t>. A higher `</a:t>
            </a:r>
            <a:r>
              <a:rPr lang="en-SG" dirty="0" err="1"/>
              <a:t>ccp_alpha</a:t>
            </a:r>
            <a:r>
              <a:rPr lang="en-SG" dirty="0"/>
              <a:t>` prunes more of the tree.</a:t>
            </a:r>
          </a:p>
          <a:p>
            <a:endParaRPr lang="en-SG" dirty="0"/>
          </a:p>
        </p:txBody>
      </p:sp>
    </p:spTree>
    <p:extLst>
      <p:ext uri="{BB962C8B-B14F-4D97-AF65-F5344CB8AC3E}">
        <p14:creationId xmlns:p14="http://schemas.microsoft.com/office/powerpoint/2010/main" val="2176118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21</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 (prevent overfitting)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5" y="906323"/>
            <a:ext cx="8135517"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906799" y="957986"/>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26A5540B-6AAC-63F2-60D0-FECECC8664B5}"/>
              </a:ext>
            </a:extLst>
          </p:cNvPr>
          <p:cNvSpPr txBox="1"/>
          <p:nvPr/>
        </p:nvSpPr>
        <p:spPr>
          <a:xfrm>
            <a:off x="2026946" y="1230284"/>
            <a:ext cx="7291633" cy="3970318"/>
          </a:xfrm>
          <a:prstGeom prst="rect">
            <a:avLst/>
          </a:prstGeom>
          <a:noFill/>
        </p:spPr>
        <p:txBody>
          <a:bodyPr wrap="square">
            <a:spAutoFit/>
          </a:bodyPr>
          <a:lstStyle/>
          <a:p>
            <a:endParaRPr lang="en-SG" dirty="0"/>
          </a:p>
          <a:p>
            <a:r>
              <a:rPr lang="en-SG" b="1" dirty="0"/>
              <a:t>3. Random Forest (RF):</a:t>
            </a:r>
          </a:p>
          <a:p>
            <a:r>
              <a:rPr lang="en-SG" dirty="0"/>
              <a:t>    - </a:t>
            </a:r>
            <a:r>
              <a:rPr lang="en-SG" i="1" u="sng" dirty="0"/>
              <a:t>Tree Depth and Leaf Samples</a:t>
            </a:r>
            <a:r>
              <a:rPr lang="en-SG" dirty="0"/>
              <a:t>: control the </a:t>
            </a:r>
            <a:r>
              <a:rPr lang="en-SG" dirty="0">
                <a:solidFill>
                  <a:srgbClr val="FF0000"/>
                </a:solidFill>
              </a:rPr>
              <a:t>maximum depth </a:t>
            </a:r>
            <a:r>
              <a:rPr lang="en-SG" dirty="0"/>
              <a:t>of the trees in the forest or </a:t>
            </a:r>
            <a:r>
              <a:rPr lang="en-SG" dirty="0">
                <a:solidFill>
                  <a:srgbClr val="FF0000"/>
                </a:solidFill>
              </a:rPr>
              <a:t>set a minimum number of samples </a:t>
            </a:r>
            <a:r>
              <a:rPr lang="en-SG" dirty="0"/>
              <a:t>required to be at a leaf node.</a:t>
            </a:r>
          </a:p>
          <a:p>
            <a:r>
              <a:rPr lang="en-SG" dirty="0"/>
              <a:t>    - </a:t>
            </a:r>
            <a:r>
              <a:rPr lang="en-SG" i="1" u="sng" dirty="0"/>
              <a:t>Number of Trees</a:t>
            </a:r>
            <a:r>
              <a:rPr lang="en-SG" dirty="0"/>
              <a:t>: More trees increase the robustness of the model at the cost of computational efficiency. But after a certain point, adding more trees doesn't improve performance significantly.</a:t>
            </a:r>
          </a:p>
          <a:p>
            <a:r>
              <a:rPr lang="en-SG" dirty="0"/>
              <a:t>    - </a:t>
            </a:r>
            <a:r>
              <a:rPr lang="en-SG" i="1" u="sng" dirty="0"/>
              <a:t>Features per Split</a:t>
            </a:r>
            <a:r>
              <a:rPr lang="en-SG" dirty="0"/>
              <a:t>: setting the `</a:t>
            </a:r>
            <a:r>
              <a:rPr lang="en-SG" dirty="0" err="1">
                <a:solidFill>
                  <a:srgbClr val="FF0000"/>
                </a:solidFill>
              </a:rPr>
              <a:t>max_features</a:t>
            </a:r>
            <a:r>
              <a:rPr lang="en-SG" dirty="0"/>
              <a:t>` parameter to control how many features are considered for each split. This introduces randomness and can help in reducing overfitting.</a:t>
            </a:r>
          </a:p>
          <a:p>
            <a:r>
              <a:rPr lang="en-SG" dirty="0"/>
              <a:t>    - </a:t>
            </a:r>
            <a:r>
              <a:rPr lang="en-SG" i="1" u="sng" dirty="0"/>
              <a:t>Out-of-Bag (OOB) Score</a:t>
            </a:r>
            <a:r>
              <a:rPr lang="en-SG" dirty="0"/>
              <a:t>: The OOB score can be used as an approximation to the validation error without a separate validation set. If the OOB error is much lower than the test error, it might indicate overfitting.</a:t>
            </a:r>
          </a:p>
        </p:txBody>
      </p:sp>
    </p:spTree>
    <p:extLst>
      <p:ext uri="{BB962C8B-B14F-4D97-AF65-F5344CB8AC3E}">
        <p14:creationId xmlns:p14="http://schemas.microsoft.com/office/powerpoint/2010/main" val="1497578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22</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a:t>
            </a:r>
            <a:r>
              <a:rPr lang="en-SG" sz="2800" dirty="0">
                <a:solidFill>
                  <a:schemeClr val="tx2"/>
                </a:solidFill>
                <a:latin typeface="Söhne"/>
              </a:rPr>
              <a:t> Dealing with imbalanced dataset</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98665" y="906323"/>
            <a:ext cx="8022028" cy="3416320"/>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Stratified Split</a:t>
            </a:r>
            <a:r>
              <a:rPr lang="en-SG" dirty="0">
                <a:latin typeface="Söhne"/>
              </a:rPr>
              <a:t>: </a:t>
            </a:r>
            <a:r>
              <a:rPr lang="en-US" b="0" i="0" dirty="0">
                <a:effectLst/>
                <a:latin typeface="Söhne"/>
              </a:rPr>
              <a:t>ensures that the train and validation sets have approximately the same percentage of samples of each target class as the complete dataset. </a:t>
            </a:r>
            <a:endParaRPr lang="en-US" dirty="0">
              <a:latin typeface="Söhne"/>
            </a:endParaRPr>
          </a:p>
          <a:p>
            <a:pPr marL="285750" indent="-285750">
              <a:buFont typeface="Wingdings" panose="05000000000000000000" pitchFamily="2" charset="2"/>
              <a:buChar char="q"/>
            </a:pPr>
            <a:r>
              <a:rPr lang="en-SG" dirty="0"/>
              <a:t>Using </a:t>
            </a:r>
            <a:r>
              <a:rPr lang="en-SG" b="1" dirty="0" err="1"/>
              <a:t>class_weight</a:t>
            </a:r>
            <a:r>
              <a:rPr lang="en-SG" dirty="0"/>
              <a:t>: </a:t>
            </a:r>
            <a:r>
              <a:rPr lang="en-US" dirty="0"/>
              <a:t>during the hyperparameter tuning phase (i.e., within RandomizedSearchCV or GridSearchCV) and during final training. This will ensure that during both phases, the classifier is taking into account the </a:t>
            </a:r>
            <a:r>
              <a:rPr lang="en-US" i="1" u="sng" dirty="0"/>
              <a:t>imbalances</a:t>
            </a:r>
            <a:r>
              <a:rPr lang="en-US" dirty="0"/>
              <a:t> in the class distribution.</a:t>
            </a:r>
          </a:p>
          <a:p>
            <a:pPr marL="285750" indent="-285750">
              <a:buFont typeface="Wingdings" panose="05000000000000000000" pitchFamily="2" charset="2"/>
              <a:buChar char="q"/>
            </a:pPr>
            <a:r>
              <a:rPr lang="en-SG" b="1" u="sng" dirty="0"/>
              <a:t>Evaluation Metrics </a:t>
            </a:r>
            <a:r>
              <a:rPr lang="en-SG" dirty="0"/>
              <a:t>during Hyperparameter Tuning: choose </a:t>
            </a:r>
            <a:r>
              <a:rPr lang="en-SG" dirty="0">
                <a:solidFill>
                  <a:srgbClr val="FF0000"/>
                </a:solidFill>
              </a:rPr>
              <a:t>F1 score (F1 weighted) </a:t>
            </a:r>
            <a:r>
              <a:rPr lang="en-SG" dirty="0"/>
              <a:t>instead of accuracy.</a:t>
            </a:r>
          </a:p>
          <a:p>
            <a:pPr lvl="1">
              <a:buFont typeface="Arial" panose="020B0604020202020204" pitchFamily="34" charset="0"/>
              <a:buChar char="•"/>
            </a:pPr>
            <a:r>
              <a:rPr lang="en-US" b="0" i="0" dirty="0">
                <a:effectLst/>
                <a:latin typeface="Söhne"/>
              </a:rPr>
              <a:t>"f1_macro": Calculate metrics for each label and find their unweighted mean.</a:t>
            </a:r>
          </a:p>
          <a:p>
            <a:pPr lvl="1">
              <a:buFont typeface="Arial" panose="020B0604020202020204" pitchFamily="34" charset="0"/>
              <a:buChar char="•"/>
            </a:pPr>
            <a:r>
              <a:rPr lang="en-US" b="0" i="0" dirty="0">
                <a:effectLst/>
                <a:latin typeface="Söhne"/>
              </a:rPr>
              <a:t>"f1_weighted": Calculate metrics for each label, and find their average weighted by support (the number of true instances for each label).</a:t>
            </a:r>
          </a:p>
        </p:txBody>
      </p:sp>
    </p:spTree>
    <p:extLst>
      <p:ext uri="{BB962C8B-B14F-4D97-AF65-F5344CB8AC3E}">
        <p14:creationId xmlns:p14="http://schemas.microsoft.com/office/powerpoint/2010/main" val="1226616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23</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pic>
        <p:nvPicPr>
          <p:cNvPr id="6" name="Picture 5" descr="A graph of a model&#10;&#10;Description automatically generated with medium confidence">
            <a:extLst>
              <a:ext uri="{FF2B5EF4-FFF2-40B4-BE49-F238E27FC236}">
                <a16:creationId xmlns:a16="http://schemas.microsoft.com/office/drawing/2014/main" id="{17658A32-ABE1-7177-0554-E335917440A9}"/>
              </a:ext>
            </a:extLst>
          </p:cNvPr>
          <p:cNvPicPr>
            <a:picLocks noChangeAspect="1"/>
          </p:cNvPicPr>
          <p:nvPr/>
        </p:nvPicPr>
        <p:blipFill>
          <a:blip r:embed="rId2"/>
          <a:stretch>
            <a:fillRect/>
          </a:stretch>
        </p:blipFill>
        <p:spPr>
          <a:xfrm>
            <a:off x="1277817" y="874455"/>
            <a:ext cx="6196227" cy="3872643"/>
          </a:xfrm>
          <a:prstGeom prst="rect">
            <a:avLst/>
          </a:prstGeom>
        </p:spPr>
      </p:pic>
      <p:sp>
        <p:nvSpPr>
          <p:cNvPr id="7" name="矩形: 圆角 19">
            <a:extLst>
              <a:ext uri="{FF2B5EF4-FFF2-40B4-BE49-F238E27FC236}">
                <a16:creationId xmlns:a16="http://schemas.microsoft.com/office/drawing/2014/main" id="{BFFFF74F-73B2-1238-1EB6-F9C5B6B21387}"/>
              </a:ext>
            </a:extLst>
          </p:cNvPr>
          <p:cNvSpPr/>
          <p:nvPr/>
        </p:nvSpPr>
        <p:spPr>
          <a:xfrm>
            <a:off x="7542933" y="756255"/>
            <a:ext cx="4324811" cy="2672745"/>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7611820" y="906322"/>
            <a:ext cx="4187035"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Best performance on the validation set was achieved by the </a:t>
            </a:r>
            <a:r>
              <a:rPr lang="en-US" altLang="zh-CN" sz="2000" b="1" dirty="0">
                <a:solidFill>
                  <a:srgbClr val="FF0000"/>
                </a:solidFill>
                <a:ea typeface="宋体" panose="02010600030101010101" pitchFamily="2" charset="-122"/>
                <a:cs typeface="Arial" panose="020B0604020202020204" pitchFamily="34" charset="0"/>
              </a:rPr>
              <a:t>Random Forrest </a:t>
            </a:r>
            <a:r>
              <a:rPr lang="en-US" altLang="zh-CN" sz="2000" dirty="0">
                <a:ea typeface="宋体" panose="02010600030101010101" pitchFamily="2" charset="-122"/>
                <a:cs typeface="Arial" panose="020B0604020202020204" pitchFamily="34" charset="0"/>
              </a:rPr>
              <a:t>Classifier (~84%).</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RF also has the highest AUC score</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All models with the selected features obtained higher accuracy than the baseline model</a:t>
            </a:r>
          </a:p>
        </p:txBody>
      </p:sp>
      <p:pic>
        <p:nvPicPr>
          <p:cNvPr id="13" name="Picture 12" descr="A graph of a graph showing different types of performance&#10;&#10;Description automatically generated with medium confidence">
            <a:extLst>
              <a:ext uri="{FF2B5EF4-FFF2-40B4-BE49-F238E27FC236}">
                <a16:creationId xmlns:a16="http://schemas.microsoft.com/office/drawing/2014/main" id="{2D9B5F6C-0895-3226-D718-74A5769FDE2E}"/>
              </a:ext>
            </a:extLst>
          </p:cNvPr>
          <p:cNvPicPr>
            <a:picLocks noChangeAspect="1"/>
          </p:cNvPicPr>
          <p:nvPr/>
        </p:nvPicPr>
        <p:blipFill>
          <a:blip r:embed="rId3"/>
          <a:stretch>
            <a:fillRect/>
          </a:stretch>
        </p:blipFill>
        <p:spPr>
          <a:xfrm>
            <a:off x="7542933" y="3547198"/>
            <a:ext cx="4480453" cy="2800283"/>
          </a:xfrm>
          <a:prstGeom prst="rect">
            <a:avLst/>
          </a:prstGeom>
        </p:spPr>
      </p:pic>
    </p:spTree>
    <p:extLst>
      <p:ext uri="{BB962C8B-B14F-4D97-AF65-F5344CB8AC3E}">
        <p14:creationId xmlns:p14="http://schemas.microsoft.com/office/powerpoint/2010/main" val="101041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pic>
        <p:nvPicPr>
          <p:cNvPr id="5" name="Picture 4" descr="A chart of different metal materials&#10;&#10;Description automatically generated with medium confidence">
            <a:extLst>
              <a:ext uri="{FF2B5EF4-FFF2-40B4-BE49-F238E27FC236}">
                <a16:creationId xmlns:a16="http://schemas.microsoft.com/office/drawing/2014/main" id="{5387558C-2087-23B2-FA49-70C1A253F90B}"/>
              </a:ext>
            </a:extLst>
          </p:cNvPr>
          <p:cNvPicPr>
            <a:picLocks noChangeAspect="1"/>
          </p:cNvPicPr>
          <p:nvPr/>
        </p:nvPicPr>
        <p:blipFill rotWithShape="1">
          <a:blip r:embed="rId2"/>
          <a:srcRect t="9286" b="10715"/>
          <a:stretch/>
        </p:blipFill>
        <p:spPr>
          <a:xfrm>
            <a:off x="1275077" y="1497194"/>
            <a:ext cx="4820923" cy="3856731"/>
          </a:xfrm>
          <a:prstGeom prst="rect">
            <a:avLst/>
          </a:prstGeom>
        </p:spPr>
      </p:pic>
      <p:sp>
        <p:nvSpPr>
          <p:cNvPr id="8" name="TextBox 7">
            <a:extLst>
              <a:ext uri="{FF2B5EF4-FFF2-40B4-BE49-F238E27FC236}">
                <a16:creationId xmlns:a16="http://schemas.microsoft.com/office/drawing/2014/main" id="{2D94147D-700E-6286-22E5-58917407947D}"/>
              </a:ext>
            </a:extLst>
          </p:cNvPr>
          <p:cNvSpPr txBox="1"/>
          <p:nvPr/>
        </p:nvSpPr>
        <p:spPr>
          <a:xfrm>
            <a:off x="1833882" y="864761"/>
            <a:ext cx="4450078" cy="646331"/>
          </a:xfrm>
          <a:prstGeom prst="rect">
            <a:avLst/>
          </a:prstGeom>
          <a:noFill/>
        </p:spPr>
        <p:txBody>
          <a:bodyPr wrap="square" rtlCol="0">
            <a:spAutoFit/>
          </a:bodyPr>
          <a:lstStyle/>
          <a:p>
            <a:pPr algn="ctr"/>
            <a:r>
              <a:rPr lang="en-SG" b="1" dirty="0">
                <a:solidFill>
                  <a:srgbClr val="FF0000"/>
                </a:solidFill>
              </a:rPr>
              <a:t>Random Forrest (Best performance) – Validation accuracy : 84%</a:t>
            </a:r>
          </a:p>
        </p:txBody>
      </p:sp>
      <p:sp>
        <p:nvSpPr>
          <p:cNvPr id="9" name="TextBox 8">
            <a:extLst>
              <a:ext uri="{FF2B5EF4-FFF2-40B4-BE49-F238E27FC236}">
                <a16:creationId xmlns:a16="http://schemas.microsoft.com/office/drawing/2014/main" id="{06DBA995-D427-BD0A-505B-54F630A82E0E}"/>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76%</a:t>
            </a:r>
          </a:p>
        </p:txBody>
      </p:sp>
      <p:pic>
        <p:nvPicPr>
          <p:cNvPr id="11" name="Picture 10" descr="A blue and white chart with black text&#10;&#10;Description automatically generated">
            <a:extLst>
              <a:ext uri="{FF2B5EF4-FFF2-40B4-BE49-F238E27FC236}">
                <a16:creationId xmlns:a16="http://schemas.microsoft.com/office/drawing/2014/main" id="{550A474A-C278-0D03-11BF-067B29BE111A}"/>
              </a:ext>
            </a:extLst>
          </p:cNvPr>
          <p:cNvPicPr>
            <a:picLocks noChangeAspect="1"/>
          </p:cNvPicPr>
          <p:nvPr/>
        </p:nvPicPr>
        <p:blipFill rotWithShape="1">
          <a:blip r:embed="rId3"/>
          <a:srcRect t="7752" b="9902"/>
          <a:stretch/>
        </p:blipFill>
        <p:spPr>
          <a:xfrm>
            <a:off x="6369422" y="1543050"/>
            <a:ext cx="4729480" cy="3894518"/>
          </a:xfrm>
          <a:prstGeom prst="rect">
            <a:avLst/>
          </a:prstGeom>
        </p:spPr>
      </p:pic>
    </p:spTree>
    <p:extLst>
      <p:ext uri="{BB962C8B-B14F-4D97-AF65-F5344CB8AC3E}">
        <p14:creationId xmlns:p14="http://schemas.microsoft.com/office/powerpoint/2010/main" val="4197758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art of different metal materials&#10;&#10;Description automatically generated with medium confidence">
            <a:extLst>
              <a:ext uri="{FF2B5EF4-FFF2-40B4-BE49-F238E27FC236}">
                <a16:creationId xmlns:a16="http://schemas.microsoft.com/office/drawing/2014/main" id="{C28FCE0C-1626-0F93-F93E-77061F2B7B8E}"/>
              </a:ext>
            </a:extLst>
          </p:cNvPr>
          <p:cNvPicPr>
            <a:picLocks noChangeAspect="1"/>
          </p:cNvPicPr>
          <p:nvPr/>
        </p:nvPicPr>
        <p:blipFill rotWithShape="1">
          <a:blip r:embed="rId2"/>
          <a:srcRect t="6706" b="9910"/>
          <a:stretch/>
        </p:blipFill>
        <p:spPr>
          <a:xfrm>
            <a:off x="6096000" y="470380"/>
            <a:ext cx="3489996" cy="2910086"/>
          </a:xfrm>
          <a:prstGeom prst="rect">
            <a:avLst/>
          </a:prstGeom>
        </p:spPr>
      </p:pic>
      <p:pic>
        <p:nvPicPr>
          <p:cNvPr id="4" name="Picture 3" descr="A graph of different metal materials&#10;&#10;Description automatically generated with medium confidence">
            <a:extLst>
              <a:ext uri="{FF2B5EF4-FFF2-40B4-BE49-F238E27FC236}">
                <a16:creationId xmlns:a16="http://schemas.microsoft.com/office/drawing/2014/main" id="{01AC06DF-8F76-49F5-512E-E3D0BA1FF85B}"/>
              </a:ext>
            </a:extLst>
          </p:cNvPr>
          <p:cNvPicPr>
            <a:picLocks noChangeAspect="1"/>
          </p:cNvPicPr>
          <p:nvPr/>
        </p:nvPicPr>
        <p:blipFill rotWithShape="1">
          <a:blip r:embed="rId3"/>
          <a:srcRect t="8739" b="11474"/>
          <a:stretch/>
        </p:blipFill>
        <p:spPr>
          <a:xfrm>
            <a:off x="1363008" y="1530062"/>
            <a:ext cx="4072498" cy="3249327"/>
          </a:xfrm>
          <a:prstGeom prst="rect">
            <a:avLst/>
          </a:prstGeom>
        </p:spPr>
      </p:pic>
      <p:sp>
        <p:nvSpPr>
          <p:cNvPr id="2" name="Slide Number Placeholder 1">
            <a:extLst>
              <a:ext uri="{FF2B5EF4-FFF2-40B4-BE49-F238E27FC236}">
                <a16:creationId xmlns:a16="http://schemas.microsoft.com/office/drawing/2014/main" id="{077F1C5E-A6E9-5F84-4E1F-18C8B674EAE9}"/>
              </a:ext>
            </a:extLst>
          </p:cNvPr>
          <p:cNvSpPr>
            <a:spLocks noGrp="1"/>
          </p:cNvSpPr>
          <p:nvPr>
            <p:ph type="sldNum" sz="quarter" idx="12"/>
          </p:nvPr>
        </p:nvSpPr>
        <p:spPr/>
        <p:txBody>
          <a:bodyPr/>
          <a:lstStyle/>
          <a:p>
            <a:fld id="{BFD2CDEF-EBF7-A24C-97CC-57BDAB189928}" type="slidenum">
              <a:rPr lang="en-US" smtClean="0"/>
              <a:pPr/>
              <a:t>25</a:t>
            </a:fld>
            <a:endParaRPr lang="en-US" dirty="0"/>
          </a:p>
        </p:txBody>
      </p:sp>
      <p:sp>
        <p:nvSpPr>
          <p:cNvPr id="5" name="文本框 20">
            <a:extLst>
              <a:ext uri="{FF2B5EF4-FFF2-40B4-BE49-F238E27FC236}">
                <a16:creationId xmlns:a16="http://schemas.microsoft.com/office/drawing/2014/main" id="{51B44D8E-5AFB-86F4-35CA-EABAC37C7156}"/>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6" name="TextBox 5">
            <a:extLst>
              <a:ext uri="{FF2B5EF4-FFF2-40B4-BE49-F238E27FC236}">
                <a16:creationId xmlns:a16="http://schemas.microsoft.com/office/drawing/2014/main" id="{518A9D64-0971-D083-63BD-3F40902F722A}"/>
              </a:ext>
            </a:extLst>
          </p:cNvPr>
          <p:cNvSpPr txBox="1"/>
          <p:nvPr/>
        </p:nvSpPr>
        <p:spPr>
          <a:xfrm>
            <a:off x="1401183" y="1160730"/>
            <a:ext cx="4450078" cy="369332"/>
          </a:xfrm>
          <a:prstGeom prst="rect">
            <a:avLst/>
          </a:prstGeom>
          <a:noFill/>
        </p:spPr>
        <p:txBody>
          <a:bodyPr wrap="square" rtlCol="0">
            <a:spAutoFit/>
          </a:bodyPr>
          <a:lstStyle/>
          <a:p>
            <a:pPr algn="ctr"/>
            <a:r>
              <a:rPr lang="en-SG" b="1" dirty="0"/>
              <a:t>KNN – Validation score: 68.9%</a:t>
            </a:r>
          </a:p>
        </p:txBody>
      </p:sp>
      <p:sp>
        <p:nvSpPr>
          <p:cNvPr id="10" name="TextBox 9">
            <a:extLst>
              <a:ext uri="{FF2B5EF4-FFF2-40B4-BE49-F238E27FC236}">
                <a16:creationId xmlns:a16="http://schemas.microsoft.com/office/drawing/2014/main" id="{A121B1A3-8DB1-48A3-6E6E-F1029C5BF497}"/>
              </a:ext>
            </a:extLst>
          </p:cNvPr>
          <p:cNvSpPr txBox="1"/>
          <p:nvPr/>
        </p:nvSpPr>
        <p:spPr>
          <a:xfrm>
            <a:off x="5791871" y="165341"/>
            <a:ext cx="4450078" cy="369332"/>
          </a:xfrm>
          <a:prstGeom prst="rect">
            <a:avLst/>
          </a:prstGeom>
          <a:noFill/>
        </p:spPr>
        <p:txBody>
          <a:bodyPr wrap="square" rtlCol="0">
            <a:spAutoFit/>
          </a:bodyPr>
          <a:lstStyle/>
          <a:p>
            <a:pPr algn="ctr"/>
            <a:r>
              <a:rPr lang="en-SG" b="1" dirty="0"/>
              <a:t>Adaboost – Validation score: 40%</a:t>
            </a:r>
          </a:p>
        </p:txBody>
      </p:sp>
      <p:pic>
        <p:nvPicPr>
          <p:cNvPr id="12" name="Picture 11" descr="A blue and white chart with white text&#10;&#10;Description automatically generated">
            <a:extLst>
              <a:ext uri="{FF2B5EF4-FFF2-40B4-BE49-F238E27FC236}">
                <a16:creationId xmlns:a16="http://schemas.microsoft.com/office/drawing/2014/main" id="{59822210-79CA-E5C9-719B-A77476CB3807}"/>
              </a:ext>
            </a:extLst>
          </p:cNvPr>
          <p:cNvPicPr>
            <a:picLocks noChangeAspect="1"/>
          </p:cNvPicPr>
          <p:nvPr/>
        </p:nvPicPr>
        <p:blipFill rotWithShape="1">
          <a:blip r:embed="rId4"/>
          <a:srcRect t="9185" b="8470"/>
          <a:stretch/>
        </p:blipFill>
        <p:spPr>
          <a:xfrm>
            <a:off x="6503308" y="3870171"/>
            <a:ext cx="3027203" cy="2492752"/>
          </a:xfrm>
          <a:prstGeom prst="rect">
            <a:avLst/>
          </a:prstGeom>
        </p:spPr>
      </p:pic>
      <p:sp>
        <p:nvSpPr>
          <p:cNvPr id="13" name="TextBox 12">
            <a:extLst>
              <a:ext uri="{FF2B5EF4-FFF2-40B4-BE49-F238E27FC236}">
                <a16:creationId xmlns:a16="http://schemas.microsoft.com/office/drawing/2014/main" id="{2357D2F0-865B-B986-514A-6A8F436D82B8}"/>
              </a:ext>
            </a:extLst>
          </p:cNvPr>
          <p:cNvSpPr txBox="1"/>
          <p:nvPr/>
        </p:nvSpPr>
        <p:spPr>
          <a:xfrm>
            <a:off x="6088379" y="3500839"/>
            <a:ext cx="4450078" cy="369332"/>
          </a:xfrm>
          <a:prstGeom prst="rect">
            <a:avLst/>
          </a:prstGeom>
          <a:noFill/>
        </p:spPr>
        <p:txBody>
          <a:bodyPr wrap="square" rtlCol="0">
            <a:spAutoFit/>
          </a:bodyPr>
          <a:lstStyle/>
          <a:p>
            <a:pPr algn="ctr"/>
            <a:r>
              <a:rPr lang="en-SG" b="1" dirty="0"/>
              <a:t>Logistic regression – Validation score: 37%</a:t>
            </a:r>
          </a:p>
        </p:txBody>
      </p:sp>
    </p:spTree>
    <p:extLst>
      <p:ext uri="{BB962C8B-B14F-4D97-AF65-F5344CB8AC3E}">
        <p14:creationId xmlns:p14="http://schemas.microsoft.com/office/powerpoint/2010/main" val="2812771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26</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pic>
        <p:nvPicPr>
          <p:cNvPr id="6" name="Picture 5" descr="A graph with a line and a black line&#10;&#10;Description automatically generated with medium confidence">
            <a:extLst>
              <a:ext uri="{FF2B5EF4-FFF2-40B4-BE49-F238E27FC236}">
                <a16:creationId xmlns:a16="http://schemas.microsoft.com/office/drawing/2014/main" id="{F94C380F-DC86-9ADE-1C9A-1A8E46B088B2}"/>
              </a:ext>
            </a:extLst>
          </p:cNvPr>
          <p:cNvPicPr>
            <a:picLocks noChangeAspect="1"/>
          </p:cNvPicPr>
          <p:nvPr/>
        </p:nvPicPr>
        <p:blipFill>
          <a:blip r:embed="rId2"/>
          <a:stretch>
            <a:fillRect/>
          </a:stretch>
        </p:blipFill>
        <p:spPr>
          <a:xfrm>
            <a:off x="1416109" y="1427476"/>
            <a:ext cx="5389398" cy="4042050"/>
          </a:xfrm>
          <a:prstGeom prst="rect">
            <a:avLst/>
          </a:prstGeom>
        </p:spPr>
      </p:pic>
      <p:sp>
        <p:nvSpPr>
          <p:cNvPr id="7" name="TextBox 6">
            <a:extLst>
              <a:ext uri="{FF2B5EF4-FFF2-40B4-BE49-F238E27FC236}">
                <a16:creationId xmlns:a16="http://schemas.microsoft.com/office/drawing/2014/main" id="{F406E71B-0081-82DA-0BA2-9C87B1FADC2A}"/>
              </a:ext>
            </a:extLst>
          </p:cNvPr>
          <p:cNvSpPr txBox="1"/>
          <p:nvPr/>
        </p:nvSpPr>
        <p:spPr>
          <a:xfrm>
            <a:off x="1833882" y="864761"/>
            <a:ext cx="4450078" cy="646331"/>
          </a:xfrm>
          <a:prstGeom prst="rect">
            <a:avLst/>
          </a:prstGeom>
          <a:noFill/>
        </p:spPr>
        <p:txBody>
          <a:bodyPr wrap="square" rtlCol="0">
            <a:spAutoFit/>
          </a:bodyPr>
          <a:lstStyle/>
          <a:p>
            <a:pPr algn="ctr"/>
            <a:r>
              <a:rPr lang="en-SG" b="1" dirty="0">
                <a:solidFill>
                  <a:srgbClr val="FF0000"/>
                </a:solidFill>
              </a:rPr>
              <a:t>Random Forrest (Best performance) – Validation accuracy: 84%</a:t>
            </a:r>
          </a:p>
        </p:txBody>
      </p:sp>
      <p:pic>
        <p:nvPicPr>
          <p:cNvPr id="12" name="Picture 11" descr="A graph with a line and a black line&#10;&#10;Description automatically generated with medium confidence">
            <a:extLst>
              <a:ext uri="{FF2B5EF4-FFF2-40B4-BE49-F238E27FC236}">
                <a16:creationId xmlns:a16="http://schemas.microsoft.com/office/drawing/2014/main" id="{CCC8AF79-A17E-AEB1-2270-C3CA5E257097}"/>
              </a:ext>
            </a:extLst>
          </p:cNvPr>
          <p:cNvPicPr>
            <a:picLocks noChangeAspect="1"/>
          </p:cNvPicPr>
          <p:nvPr/>
        </p:nvPicPr>
        <p:blipFill>
          <a:blip r:embed="rId3"/>
          <a:stretch>
            <a:fillRect/>
          </a:stretch>
        </p:blipFill>
        <p:spPr>
          <a:xfrm>
            <a:off x="6622627" y="1490159"/>
            <a:ext cx="5222243" cy="3916683"/>
          </a:xfrm>
          <a:prstGeom prst="rect">
            <a:avLst/>
          </a:prstGeom>
        </p:spPr>
      </p:pic>
      <p:sp>
        <p:nvSpPr>
          <p:cNvPr id="13" name="TextBox 12">
            <a:extLst>
              <a:ext uri="{FF2B5EF4-FFF2-40B4-BE49-F238E27FC236}">
                <a16:creationId xmlns:a16="http://schemas.microsoft.com/office/drawing/2014/main" id="{75C9C7A7-EB1E-9E3C-720B-CE963E5F3990}"/>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76%</a:t>
            </a:r>
          </a:p>
        </p:txBody>
      </p:sp>
    </p:spTree>
    <p:extLst>
      <p:ext uri="{BB962C8B-B14F-4D97-AF65-F5344CB8AC3E}">
        <p14:creationId xmlns:p14="http://schemas.microsoft.com/office/powerpoint/2010/main" val="2818427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260DA6-E7C1-6DD7-3074-5C1AB9AB9F4E}"/>
              </a:ext>
            </a:extLst>
          </p:cNvPr>
          <p:cNvSpPr>
            <a:spLocks noGrp="1"/>
          </p:cNvSpPr>
          <p:nvPr>
            <p:ph type="sldNum" sz="quarter" idx="12"/>
          </p:nvPr>
        </p:nvSpPr>
        <p:spPr/>
        <p:txBody>
          <a:bodyPr/>
          <a:lstStyle/>
          <a:p>
            <a:fld id="{BFD2CDEF-EBF7-A24C-97CC-57BDAB189928}" type="slidenum">
              <a:rPr lang="en-US" smtClean="0"/>
              <a:pPr/>
              <a:t>27</a:t>
            </a:fld>
            <a:endParaRPr lang="en-US" dirty="0"/>
          </a:p>
        </p:txBody>
      </p:sp>
      <p:pic>
        <p:nvPicPr>
          <p:cNvPr id="4" name="Picture 3" descr="A graph of a positive rate&#10;&#10;Description automatically generated">
            <a:extLst>
              <a:ext uri="{FF2B5EF4-FFF2-40B4-BE49-F238E27FC236}">
                <a16:creationId xmlns:a16="http://schemas.microsoft.com/office/drawing/2014/main" id="{7F14BFCE-A247-C334-06D3-1E250D8D6563}"/>
              </a:ext>
            </a:extLst>
          </p:cNvPr>
          <p:cNvPicPr>
            <a:picLocks noChangeAspect="1"/>
          </p:cNvPicPr>
          <p:nvPr/>
        </p:nvPicPr>
        <p:blipFill>
          <a:blip r:embed="rId2"/>
          <a:stretch>
            <a:fillRect/>
          </a:stretch>
        </p:blipFill>
        <p:spPr>
          <a:xfrm>
            <a:off x="3626222" y="3613144"/>
            <a:ext cx="3657607" cy="2743206"/>
          </a:xfrm>
          <a:prstGeom prst="rect">
            <a:avLst/>
          </a:prstGeom>
        </p:spPr>
      </p:pic>
      <p:pic>
        <p:nvPicPr>
          <p:cNvPr id="6" name="Picture 5" descr="A graph with different colored lines&#10;&#10;Description automatically generated">
            <a:extLst>
              <a:ext uri="{FF2B5EF4-FFF2-40B4-BE49-F238E27FC236}">
                <a16:creationId xmlns:a16="http://schemas.microsoft.com/office/drawing/2014/main" id="{8580A302-AC93-1756-B575-80FF30DAEE6A}"/>
              </a:ext>
            </a:extLst>
          </p:cNvPr>
          <p:cNvPicPr>
            <a:picLocks noChangeAspect="1"/>
          </p:cNvPicPr>
          <p:nvPr/>
        </p:nvPicPr>
        <p:blipFill>
          <a:blip r:embed="rId3"/>
          <a:stretch>
            <a:fillRect/>
          </a:stretch>
        </p:blipFill>
        <p:spPr>
          <a:xfrm>
            <a:off x="1581146" y="685794"/>
            <a:ext cx="3657607" cy="2743206"/>
          </a:xfrm>
          <a:prstGeom prst="rect">
            <a:avLst/>
          </a:prstGeom>
        </p:spPr>
      </p:pic>
      <p:pic>
        <p:nvPicPr>
          <p:cNvPr id="8" name="Picture 7" descr="A graph with a black line and a black dotted line&#10;&#10;Description automatically generated">
            <a:extLst>
              <a:ext uri="{FF2B5EF4-FFF2-40B4-BE49-F238E27FC236}">
                <a16:creationId xmlns:a16="http://schemas.microsoft.com/office/drawing/2014/main" id="{A0C641E1-9DB9-B854-A14B-46A41A1E07FF}"/>
              </a:ext>
            </a:extLst>
          </p:cNvPr>
          <p:cNvPicPr>
            <a:picLocks noChangeAspect="1"/>
          </p:cNvPicPr>
          <p:nvPr/>
        </p:nvPicPr>
        <p:blipFill>
          <a:blip r:embed="rId4"/>
          <a:stretch>
            <a:fillRect/>
          </a:stretch>
        </p:blipFill>
        <p:spPr>
          <a:xfrm>
            <a:off x="5638796" y="685794"/>
            <a:ext cx="3657607" cy="2743206"/>
          </a:xfrm>
          <a:prstGeom prst="rect">
            <a:avLst/>
          </a:prstGeom>
        </p:spPr>
      </p:pic>
      <p:sp>
        <p:nvSpPr>
          <p:cNvPr id="9" name="文本框 20">
            <a:extLst>
              <a:ext uri="{FF2B5EF4-FFF2-40B4-BE49-F238E27FC236}">
                <a16:creationId xmlns:a16="http://schemas.microsoft.com/office/drawing/2014/main" id="{D5B225BE-57FA-F6B4-049C-69383BFC22E9}"/>
              </a:ext>
            </a:extLst>
          </p:cNvPr>
          <p:cNvSpPr txBox="1"/>
          <p:nvPr/>
        </p:nvSpPr>
        <p:spPr>
          <a:xfrm>
            <a:off x="1416109" y="57561"/>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sp>
        <p:nvSpPr>
          <p:cNvPr id="10" name="TextBox 9">
            <a:extLst>
              <a:ext uri="{FF2B5EF4-FFF2-40B4-BE49-F238E27FC236}">
                <a16:creationId xmlns:a16="http://schemas.microsoft.com/office/drawing/2014/main" id="{C40D35E2-219E-CC09-59F5-43A0861A721F}"/>
              </a:ext>
            </a:extLst>
          </p:cNvPr>
          <p:cNvSpPr txBox="1"/>
          <p:nvPr/>
        </p:nvSpPr>
        <p:spPr>
          <a:xfrm>
            <a:off x="5638796" y="506313"/>
            <a:ext cx="4450078" cy="369332"/>
          </a:xfrm>
          <a:prstGeom prst="rect">
            <a:avLst/>
          </a:prstGeom>
          <a:noFill/>
        </p:spPr>
        <p:txBody>
          <a:bodyPr wrap="square" rtlCol="0">
            <a:spAutoFit/>
          </a:bodyPr>
          <a:lstStyle/>
          <a:p>
            <a:pPr algn="ctr"/>
            <a:r>
              <a:rPr lang="en-SG" b="1" dirty="0"/>
              <a:t>KNN – Validation score: 68.9%</a:t>
            </a:r>
          </a:p>
        </p:txBody>
      </p:sp>
      <p:sp>
        <p:nvSpPr>
          <p:cNvPr id="11" name="TextBox 10">
            <a:extLst>
              <a:ext uri="{FF2B5EF4-FFF2-40B4-BE49-F238E27FC236}">
                <a16:creationId xmlns:a16="http://schemas.microsoft.com/office/drawing/2014/main" id="{B6D46F82-151E-54F7-5950-8EC9F71DC67C}"/>
              </a:ext>
            </a:extLst>
          </p:cNvPr>
          <p:cNvSpPr txBox="1"/>
          <p:nvPr/>
        </p:nvSpPr>
        <p:spPr>
          <a:xfrm>
            <a:off x="1198402" y="531674"/>
            <a:ext cx="4450078" cy="369332"/>
          </a:xfrm>
          <a:prstGeom prst="rect">
            <a:avLst/>
          </a:prstGeom>
          <a:noFill/>
        </p:spPr>
        <p:txBody>
          <a:bodyPr wrap="square" rtlCol="0">
            <a:spAutoFit/>
          </a:bodyPr>
          <a:lstStyle/>
          <a:p>
            <a:pPr algn="ctr"/>
            <a:r>
              <a:rPr lang="en-SG" b="1" dirty="0"/>
              <a:t>Adaboost – Validation score: 40%</a:t>
            </a:r>
          </a:p>
        </p:txBody>
      </p:sp>
      <p:sp>
        <p:nvSpPr>
          <p:cNvPr id="12" name="TextBox 11">
            <a:extLst>
              <a:ext uri="{FF2B5EF4-FFF2-40B4-BE49-F238E27FC236}">
                <a16:creationId xmlns:a16="http://schemas.microsoft.com/office/drawing/2014/main" id="{0A089B9B-DB21-20E6-5D7D-D24AD475B081}"/>
              </a:ext>
            </a:extLst>
          </p:cNvPr>
          <p:cNvSpPr txBox="1"/>
          <p:nvPr/>
        </p:nvSpPr>
        <p:spPr>
          <a:xfrm>
            <a:off x="3369975" y="3403117"/>
            <a:ext cx="4450078" cy="369332"/>
          </a:xfrm>
          <a:prstGeom prst="rect">
            <a:avLst/>
          </a:prstGeom>
          <a:noFill/>
        </p:spPr>
        <p:txBody>
          <a:bodyPr wrap="square" rtlCol="0">
            <a:spAutoFit/>
          </a:bodyPr>
          <a:lstStyle/>
          <a:p>
            <a:pPr algn="ctr"/>
            <a:r>
              <a:rPr lang="en-SG" b="1" dirty="0"/>
              <a:t>Logistic regression – Validation score: 37%</a:t>
            </a:r>
          </a:p>
        </p:txBody>
      </p:sp>
    </p:spTree>
    <p:extLst>
      <p:ext uri="{BB962C8B-B14F-4D97-AF65-F5344CB8AC3E}">
        <p14:creationId xmlns:p14="http://schemas.microsoft.com/office/powerpoint/2010/main" val="2163397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71A15-0EEE-F65B-3827-F033C9696FA2}"/>
              </a:ext>
            </a:extLst>
          </p:cNvPr>
          <p:cNvSpPr>
            <a:spLocks noGrp="1"/>
          </p:cNvSpPr>
          <p:nvPr>
            <p:ph type="sldNum" sz="quarter" idx="12"/>
          </p:nvPr>
        </p:nvSpPr>
        <p:spPr/>
        <p:txBody>
          <a:bodyPr/>
          <a:lstStyle/>
          <a:p>
            <a:fld id="{BFD2CDEF-EBF7-A24C-97CC-57BDAB189928}" type="slidenum">
              <a:rPr lang="en-US" smtClean="0"/>
              <a:pPr/>
              <a:t>28</a:t>
            </a:fld>
            <a:endParaRPr lang="en-US" dirty="0"/>
          </a:p>
        </p:txBody>
      </p:sp>
      <p:sp>
        <p:nvSpPr>
          <p:cNvPr id="5" name="TextBox 4">
            <a:extLst>
              <a:ext uri="{FF2B5EF4-FFF2-40B4-BE49-F238E27FC236}">
                <a16:creationId xmlns:a16="http://schemas.microsoft.com/office/drawing/2014/main" id="{05E3B1B4-6AD0-108E-C326-5C0A6C38DC86}"/>
              </a:ext>
            </a:extLst>
          </p:cNvPr>
          <p:cNvSpPr txBox="1"/>
          <p:nvPr/>
        </p:nvSpPr>
        <p:spPr>
          <a:xfrm>
            <a:off x="1605698" y="170041"/>
            <a:ext cx="9084297" cy="6186309"/>
          </a:xfrm>
          <a:prstGeom prst="rect">
            <a:avLst/>
          </a:prstGeom>
          <a:noFill/>
        </p:spPr>
        <p:txBody>
          <a:bodyPr wrap="square">
            <a:spAutoFit/>
          </a:bodyPr>
          <a:lstStyle/>
          <a:p>
            <a:pPr algn="l">
              <a:buFont typeface="+mj-lt"/>
              <a:buAutoNum type="arabicPeriod"/>
            </a:pPr>
            <a:r>
              <a:rPr lang="en-US" b="1" i="0" dirty="0">
                <a:effectLst/>
                <a:latin typeface="Söhne"/>
              </a:rPr>
              <a:t>Domain Adaptation</a:t>
            </a:r>
            <a:r>
              <a:rPr lang="en-US" b="0" i="0" dirty="0">
                <a:effectLst/>
                <a:latin typeface="Söhne"/>
              </a:rPr>
              <a:t>:</a:t>
            </a:r>
          </a:p>
          <a:p>
            <a:pPr lvl="1" algn="l"/>
            <a:r>
              <a:rPr lang="en-US" b="1" i="0" dirty="0">
                <a:effectLst/>
                <a:latin typeface="Söhne"/>
              </a:rPr>
              <a:t>Adversarial Training</a:t>
            </a:r>
            <a:r>
              <a:rPr lang="en-US" b="0" i="0" dirty="0">
                <a:effectLst/>
                <a:latin typeface="Söhne"/>
              </a:rPr>
              <a:t>: Use techniques like </a:t>
            </a:r>
            <a:r>
              <a:rPr lang="en-US" b="0" i="0" u="sng" dirty="0">
                <a:effectLst/>
                <a:latin typeface="Söhne"/>
                <a:hlinkClick r:id="rId2">
                  <a:extLst>
                    <a:ext uri="{A12FA001-AC4F-418D-AE19-62706E023703}">
                      <ahyp:hlinkClr xmlns:ahyp="http://schemas.microsoft.com/office/drawing/2018/hyperlinkcolor" val="tx"/>
                    </a:ext>
                  </a:extLst>
                </a:hlinkClick>
              </a:rPr>
              <a:t>Adversarial Domain Adaptation</a:t>
            </a:r>
            <a:r>
              <a:rPr lang="en-US" b="0" i="0" dirty="0">
                <a:effectLst/>
                <a:latin typeface="Söhne"/>
              </a:rPr>
              <a:t>. These methods aim to learn representations that are invariant to domain shifts by using adversarial training. The idea is to make the feature representations from both domains (e.g., training and test) indistinguishable.</a:t>
            </a:r>
          </a:p>
          <a:p>
            <a:pPr algn="l">
              <a:buFont typeface="+mj-lt"/>
              <a:buAutoNum type="arabicPeriod"/>
            </a:pPr>
            <a:r>
              <a:rPr lang="en-US" b="1" i="0" dirty="0">
                <a:effectLst/>
                <a:latin typeface="Söhne"/>
              </a:rPr>
              <a:t>Synthetic Data Generation</a:t>
            </a:r>
            <a:r>
              <a:rPr lang="en-US" b="0" i="0" dirty="0">
                <a:effectLst/>
                <a:latin typeface="Söhne"/>
              </a:rPr>
              <a:t>:</a:t>
            </a:r>
          </a:p>
          <a:p>
            <a:pPr lvl="1" algn="l"/>
            <a:r>
              <a:rPr lang="en-US" b="0" i="0" dirty="0">
                <a:effectLst/>
                <a:latin typeface="Söhne"/>
              </a:rPr>
              <a:t>Use techniques like SMOTE (Synthetic Minority Over-sampling Technique) to generate samples that resemble the test set. This works well when you have a good idea of what the test set looks like, especially in terms of class distributions.</a:t>
            </a:r>
          </a:p>
          <a:p>
            <a:pPr algn="l">
              <a:buFont typeface="+mj-lt"/>
              <a:buAutoNum type="arabicPeriod"/>
            </a:pPr>
            <a:r>
              <a:rPr lang="en-US" b="1" i="0" dirty="0">
                <a:effectLst/>
                <a:latin typeface="Söhne"/>
              </a:rPr>
              <a:t>Weighted Loss</a:t>
            </a:r>
            <a:r>
              <a:rPr lang="en-US" b="0" i="0" dirty="0">
                <a:effectLst/>
                <a:latin typeface="Söhne"/>
              </a:rPr>
              <a:t>:</a:t>
            </a:r>
          </a:p>
          <a:p>
            <a:pPr lvl="1" algn="l"/>
            <a:r>
              <a:rPr lang="en-US" b="0" i="0" dirty="0">
                <a:effectLst/>
                <a:latin typeface="Söhne"/>
              </a:rPr>
              <a:t>If you have an idea of how the distribution of the test set differs from the training set, you can use a weighted loss function during training. For instance, if you know a particular class is underrepresented in the training set but is frequent in the test set, you can assign a higher weight to that class during training.</a:t>
            </a:r>
          </a:p>
          <a:p>
            <a:pPr algn="l">
              <a:buFont typeface="+mj-lt"/>
              <a:buAutoNum type="arabicPeriod"/>
            </a:pPr>
            <a:r>
              <a:rPr lang="en-US" b="1" i="0" dirty="0">
                <a:effectLst/>
                <a:latin typeface="Söhne"/>
              </a:rPr>
              <a:t>Ensemble Techniques</a:t>
            </a:r>
            <a:r>
              <a:rPr lang="en-US" b="0" i="0" dirty="0">
                <a:effectLst/>
                <a:latin typeface="Söhne"/>
              </a:rPr>
              <a:t>:</a:t>
            </a:r>
          </a:p>
          <a:p>
            <a:pPr lvl="1" algn="l"/>
            <a:r>
              <a:rPr lang="en-US" b="0" i="0" dirty="0">
                <a:effectLst/>
                <a:latin typeface="Söhne"/>
              </a:rPr>
              <a:t>Use ensemble methods that combine predictions from models trained on different subsets of the data or using different architectures. Sometimes, ensemble models can be more robust to distribution shifts.</a:t>
            </a:r>
          </a:p>
          <a:p>
            <a:pPr algn="l">
              <a:buFont typeface="+mj-lt"/>
              <a:buAutoNum type="arabicPeriod"/>
            </a:pPr>
            <a:r>
              <a:rPr lang="en-US" b="1" i="0" dirty="0">
                <a:effectLst/>
                <a:latin typeface="Söhne"/>
              </a:rPr>
              <a:t>Regularization</a:t>
            </a:r>
            <a:r>
              <a:rPr lang="en-US" b="0" i="0" dirty="0">
                <a:effectLst/>
                <a:latin typeface="Söhne"/>
              </a:rPr>
              <a:t>:</a:t>
            </a:r>
          </a:p>
          <a:p>
            <a:pPr lvl="1" algn="l"/>
            <a:r>
              <a:rPr lang="en-US" b="0" i="0" dirty="0">
                <a:effectLst/>
                <a:latin typeface="Söhne"/>
              </a:rPr>
              <a:t>Even though you validated on a separate set, adding some regularization might still help. Techniques like dropout, L1/L2 regularization, or early stopping can help make your model more robust.</a:t>
            </a:r>
          </a:p>
        </p:txBody>
      </p:sp>
    </p:spTree>
    <p:extLst>
      <p:ext uri="{BB962C8B-B14F-4D97-AF65-F5344CB8AC3E}">
        <p14:creationId xmlns:p14="http://schemas.microsoft.com/office/powerpoint/2010/main" val="625911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C0EDEE-DB4F-5F9A-B0A0-F1FA60B724AC}"/>
              </a:ext>
            </a:extLst>
          </p:cNvPr>
          <p:cNvSpPr>
            <a:spLocks noGrp="1"/>
          </p:cNvSpPr>
          <p:nvPr>
            <p:ph type="sldNum" sz="quarter" idx="12"/>
          </p:nvPr>
        </p:nvSpPr>
        <p:spPr/>
        <p:txBody>
          <a:bodyPr/>
          <a:lstStyle/>
          <a:p>
            <a:fld id="{BFD2CDEF-EBF7-A24C-97CC-57BDAB189928}" type="slidenum">
              <a:rPr lang="en-US" smtClean="0"/>
              <a:pPr/>
              <a:t>29</a:t>
            </a:fld>
            <a:endParaRPr lang="en-US" dirty="0"/>
          </a:p>
        </p:txBody>
      </p:sp>
      <p:sp>
        <p:nvSpPr>
          <p:cNvPr id="3" name="文本框 20">
            <a:extLst>
              <a:ext uri="{FF2B5EF4-FFF2-40B4-BE49-F238E27FC236}">
                <a16:creationId xmlns:a16="http://schemas.microsoft.com/office/drawing/2014/main" id="{5EE050C6-4BDB-0138-E3B0-E1522515B6B4}"/>
              </a:ext>
            </a:extLst>
          </p:cNvPr>
          <p:cNvSpPr txBox="1"/>
          <p:nvPr/>
        </p:nvSpPr>
        <p:spPr>
          <a:xfrm>
            <a:off x="1416109" y="57561"/>
            <a:ext cx="8357811" cy="523220"/>
          </a:xfrm>
          <a:prstGeom prst="rect">
            <a:avLst/>
          </a:prstGeom>
          <a:noFill/>
        </p:spPr>
        <p:txBody>
          <a:bodyPr wrap="square" rtlCol="0" anchor="t">
            <a:spAutoFit/>
          </a:bodyPr>
          <a:lstStyle/>
          <a:p>
            <a:r>
              <a:rPr lang="en-SG" sz="2800" b="1" dirty="0">
                <a:latin typeface="Söhne"/>
              </a:rPr>
              <a:t>5. Reflection</a:t>
            </a:r>
            <a:endParaRPr lang="en-SG" sz="2800" b="1" dirty="0"/>
          </a:p>
        </p:txBody>
      </p:sp>
      <p:sp>
        <p:nvSpPr>
          <p:cNvPr id="4" name="TextBox 3">
            <a:extLst>
              <a:ext uri="{FF2B5EF4-FFF2-40B4-BE49-F238E27FC236}">
                <a16:creationId xmlns:a16="http://schemas.microsoft.com/office/drawing/2014/main" id="{C5E16F56-2C92-3482-270E-FCE474F17721}"/>
              </a:ext>
            </a:extLst>
          </p:cNvPr>
          <p:cNvSpPr txBox="1"/>
          <p:nvPr/>
        </p:nvSpPr>
        <p:spPr>
          <a:xfrm>
            <a:off x="1482097" y="869654"/>
            <a:ext cx="7661903" cy="1231106"/>
          </a:xfrm>
          <a:prstGeom prst="rect">
            <a:avLst/>
          </a:prstGeom>
          <a:noFill/>
        </p:spPr>
        <p:txBody>
          <a:bodyPr wrap="square">
            <a:spAutoFit/>
          </a:bodyPr>
          <a:lstStyle/>
          <a:p>
            <a:pPr algn="l"/>
            <a:r>
              <a:rPr lang="en-US" sz="2000" b="1" dirty="0">
                <a:latin typeface="Arial" panose="020B0604020202020204" pitchFamily="34" charset="0"/>
                <a:cs typeface="Arial" panose="020B0604020202020204" pitchFamily="34" charset="0"/>
              </a:rPr>
              <a:t>Key Challenges:</a:t>
            </a:r>
          </a:p>
          <a:p>
            <a:pPr marL="742950" lvl="1" indent="-285750">
              <a:buFont typeface="Wingdings" panose="05000000000000000000" pitchFamily="2" charset="2"/>
              <a:buChar char="q"/>
            </a:pPr>
            <a:r>
              <a:rPr lang="en-US" i="0" dirty="0">
                <a:effectLst/>
                <a:latin typeface="Arial" panose="020B0604020202020204" pitchFamily="34" charset="0"/>
                <a:cs typeface="Arial" panose="020B0604020202020204" pitchFamily="34" charset="0"/>
              </a:rPr>
              <a:t>Insufficient time and computational resources</a:t>
            </a:r>
          </a:p>
          <a:p>
            <a:pPr marL="742950" lvl="1" indent="-285750">
              <a:buFont typeface="Wingdings" panose="05000000000000000000" pitchFamily="2" charset="2"/>
              <a:buChar char="q"/>
            </a:pPr>
            <a:r>
              <a:rPr lang="en-US" dirty="0">
                <a:latin typeface="Arial" panose="020B0604020202020204" pitchFamily="34" charset="0"/>
                <a:cs typeface="Arial" panose="020B0604020202020204" pitchFamily="34" charset="0"/>
              </a:rPr>
              <a:t>Lack of experience in LLM models</a:t>
            </a:r>
          </a:p>
          <a:p>
            <a:pPr marL="742950" lvl="1" indent="-285750">
              <a:buFont typeface="Wingdings" panose="05000000000000000000" pitchFamily="2" charset="2"/>
              <a:buChar char="q"/>
            </a:pPr>
            <a:r>
              <a:rPr lang="en-US" dirty="0">
                <a:latin typeface="Arial" panose="020B0604020202020204" pitchFamily="34" charset="0"/>
                <a:cs typeface="Arial" panose="020B0604020202020204" pitchFamily="34" charset="0"/>
              </a:rPr>
              <a:t>Investigations on hierarchical relationship within the JSON file</a:t>
            </a:r>
            <a:endParaRPr lang="en-US"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76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5">
            <a:extLst>
              <a:ext uri="{FF2B5EF4-FFF2-40B4-BE49-F238E27FC236}">
                <a16:creationId xmlns:a16="http://schemas.microsoft.com/office/drawing/2014/main" id="{A7EFBD8A-C751-5E69-2ED7-9ABE476C59D7}"/>
              </a:ext>
            </a:extLst>
          </p:cNvPr>
          <p:cNvSpPr txBox="1">
            <a:spLocks noChangeArrowheads="1"/>
          </p:cNvSpPr>
          <p:nvPr>
            <p:custDataLst>
              <p:tags r:id="rId1"/>
            </p:custDataLst>
          </p:nvPr>
        </p:nvSpPr>
        <p:spPr bwMode="auto">
          <a:xfrm>
            <a:off x="5167626" y="876828"/>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Dataset Analysis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3" name="文本框 45">
            <a:extLst>
              <a:ext uri="{FF2B5EF4-FFF2-40B4-BE49-F238E27FC236}">
                <a16:creationId xmlns:a16="http://schemas.microsoft.com/office/drawing/2014/main" id="{AFB36614-BA21-5909-9B30-1F26E7B42664}"/>
              </a:ext>
            </a:extLst>
          </p:cNvPr>
          <p:cNvSpPr txBox="1"/>
          <p:nvPr>
            <p:custDataLst>
              <p:tags r:id="rId2"/>
            </p:custDataLst>
          </p:nvPr>
        </p:nvSpPr>
        <p:spPr>
          <a:xfrm>
            <a:off x="4483570" y="876828"/>
            <a:ext cx="56226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01</a:t>
            </a:r>
          </a:p>
        </p:txBody>
      </p:sp>
      <p:sp>
        <p:nvSpPr>
          <p:cNvPr id="4" name="文本框 46">
            <a:extLst>
              <a:ext uri="{FF2B5EF4-FFF2-40B4-BE49-F238E27FC236}">
                <a16:creationId xmlns:a16="http://schemas.microsoft.com/office/drawing/2014/main" id="{99862318-1D98-CB14-0553-F019F49D6597}"/>
              </a:ext>
            </a:extLst>
          </p:cNvPr>
          <p:cNvSpPr txBox="1"/>
          <p:nvPr>
            <p:custDataLst>
              <p:tags r:id="rId3"/>
            </p:custDataLst>
          </p:nvPr>
        </p:nvSpPr>
        <p:spPr>
          <a:xfrm>
            <a:off x="1588150" y="2642199"/>
            <a:ext cx="2405266" cy="502900"/>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kumimoji="1" lang="en-US" altLang="zh-CN" sz="135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lt"/>
              </a:rPr>
              <a:t>CONTENTS</a:t>
            </a:r>
            <a:endParaRPr kumimoji="1" lang="en-US" altLang="zh-CN" sz="1350" b="1" dirty="0">
              <a:solidFill>
                <a:schemeClr val="accent1"/>
              </a:solidFill>
              <a:latin typeface="Arial" panose="020B0604020202020204" pitchFamily="34" charset="0"/>
              <a:cs typeface="Arial" panose="020B0604020202020204" pitchFamily="34" charset="0"/>
              <a:sym typeface="+mn-lt"/>
            </a:endParaRPr>
          </a:p>
        </p:txBody>
      </p:sp>
      <p:grpSp>
        <p:nvGrpSpPr>
          <p:cNvPr id="5" name="组合 47">
            <a:extLst>
              <a:ext uri="{FF2B5EF4-FFF2-40B4-BE49-F238E27FC236}">
                <a16:creationId xmlns:a16="http://schemas.microsoft.com/office/drawing/2014/main" id="{9821C94A-DBEB-0C37-89E9-B936242F6AB2}"/>
              </a:ext>
            </a:extLst>
          </p:cNvPr>
          <p:cNvGrpSpPr/>
          <p:nvPr>
            <p:custDataLst>
              <p:tags r:id="rId4"/>
            </p:custDataLst>
          </p:nvPr>
        </p:nvGrpSpPr>
        <p:grpSpPr>
          <a:xfrm>
            <a:off x="1635090" y="2131170"/>
            <a:ext cx="2358326" cy="288863"/>
            <a:chOff x="4500563" y="1898650"/>
            <a:chExt cx="3473450" cy="425451"/>
          </a:xfrm>
          <a:solidFill>
            <a:schemeClr val="accent1"/>
          </a:solidFill>
        </p:grpSpPr>
        <p:sp>
          <p:nvSpPr>
            <p:cNvPr id="6" name="Oval 5">
              <a:extLst>
                <a:ext uri="{FF2B5EF4-FFF2-40B4-BE49-F238E27FC236}">
                  <a16:creationId xmlns:a16="http://schemas.microsoft.com/office/drawing/2014/main" id="{FB9BD3C5-4E4B-6FD1-3847-52B2D4C8590F}"/>
                </a:ext>
              </a:extLst>
            </p:cNvPr>
            <p:cNvSpPr>
              <a:spLocks noChangeArrowheads="1"/>
            </p:cNvSpPr>
            <p:nvPr>
              <p:custDataLst>
                <p:tags r:id="rId39"/>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46800A49-E279-3A11-F2A2-52B5100D2D8A}"/>
                </a:ext>
              </a:extLst>
            </p:cNvPr>
            <p:cNvSpPr>
              <a:spLocks noChangeArrowheads="1"/>
            </p:cNvSpPr>
            <p:nvPr>
              <p:custDataLst>
                <p:tags r:id="rId40"/>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F762B09C-D893-C2F8-7A78-836BF03F95AE}"/>
                </a:ext>
              </a:extLst>
            </p:cNvPr>
            <p:cNvSpPr>
              <a:spLocks noChangeArrowheads="1"/>
            </p:cNvSpPr>
            <p:nvPr>
              <p:custDataLst>
                <p:tags r:id="rId41"/>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1652962-C532-A679-8166-185375B93877}"/>
                </a:ext>
              </a:extLst>
            </p:cNvPr>
            <p:cNvSpPr>
              <a:spLocks noChangeArrowheads="1"/>
            </p:cNvSpPr>
            <p:nvPr>
              <p:custDataLst>
                <p:tags r:id="rId42"/>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3ACC2501-0CB8-9E28-02B2-8D5017E7ECE3}"/>
                </a:ext>
              </a:extLst>
            </p:cNvPr>
            <p:cNvSpPr/>
            <p:nvPr>
              <p:custDataLst>
                <p:tags r:id="rId43"/>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716AD4F6-433A-8434-3BD3-4F3EF17F89E6}"/>
                </a:ext>
              </a:extLst>
            </p:cNvPr>
            <p:cNvSpPr/>
            <p:nvPr>
              <p:custDataLst>
                <p:tags r:id="rId44"/>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E95772E6-66D0-AB55-E1A8-4739B4B58EDC}"/>
                </a:ext>
              </a:extLst>
            </p:cNvPr>
            <p:cNvSpPr/>
            <p:nvPr>
              <p:custDataLst>
                <p:tags r:id="rId45"/>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D3338CA1-4703-FDA9-AFD3-B835E96B4550}"/>
                </a:ext>
              </a:extLst>
            </p:cNvPr>
            <p:cNvSpPr/>
            <p:nvPr>
              <p:custDataLst>
                <p:tags r:id="rId46"/>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541E63D8-A35C-40B9-640A-2445BE4E32B8}"/>
                </a:ext>
              </a:extLst>
            </p:cNvPr>
            <p:cNvSpPr/>
            <p:nvPr>
              <p:custDataLst>
                <p:tags r:id="rId47"/>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9665E988-94C2-D2EC-D141-BC9D271F956D}"/>
                </a:ext>
              </a:extLst>
            </p:cNvPr>
            <p:cNvSpPr/>
            <p:nvPr>
              <p:custDataLst>
                <p:tags r:id="rId48"/>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6" name="Freeform 15">
              <a:extLst>
                <a:ext uri="{FF2B5EF4-FFF2-40B4-BE49-F238E27FC236}">
                  <a16:creationId xmlns:a16="http://schemas.microsoft.com/office/drawing/2014/main" id="{5A37984F-9955-BF69-94B1-669EC98D7AE1}"/>
                </a:ext>
              </a:extLst>
            </p:cNvPr>
            <p:cNvSpPr/>
            <p:nvPr>
              <p:custDataLst>
                <p:tags r:id="rId49"/>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7" name="Freeform 16">
              <a:extLst>
                <a:ext uri="{FF2B5EF4-FFF2-40B4-BE49-F238E27FC236}">
                  <a16:creationId xmlns:a16="http://schemas.microsoft.com/office/drawing/2014/main" id="{FDD64A7F-69D0-0BCD-BAB4-3AC72446816F}"/>
                </a:ext>
              </a:extLst>
            </p:cNvPr>
            <p:cNvSpPr/>
            <p:nvPr>
              <p:custDataLst>
                <p:tags r:id="rId50"/>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D4083A83-C9E6-13FE-1023-0F1733A7FD6B}"/>
                </a:ext>
              </a:extLst>
            </p:cNvPr>
            <p:cNvSpPr/>
            <p:nvPr>
              <p:custDataLst>
                <p:tags r:id="rId51"/>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9" name="Line 18">
              <a:extLst>
                <a:ext uri="{FF2B5EF4-FFF2-40B4-BE49-F238E27FC236}">
                  <a16:creationId xmlns:a16="http://schemas.microsoft.com/office/drawing/2014/main" id="{8BAC9E50-6345-05FA-8750-3478AA7B5695}"/>
                </a:ext>
              </a:extLst>
            </p:cNvPr>
            <p:cNvSpPr>
              <a:spLocks noChangeShapeType="1"/>
            </p:cNvSpPr>
            <p:nvPr>
              <p:custDataLst>
                <p:tags r:id="rId52"/>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F4736CC-AC85-9A8E-C23A-4F61CF37FE74}"/>
                </a:ext>
              </a:extLst>
            </p:cNvPr>
            <p:cNvSpPr>
              <a:spLocks noChangeArrowheads="1"/>
            </p:cNvSpPr>
            <p:nvPr>
              <p:custDataLst>
                <p:tags r:id="rId53"/>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1" name="Line 20">
              <a:extLst>
                <a:ext uri="{FF2B5EF4-FFF2-40B4-BE49-F238E27FC236}">
                  <a16:creationId xmlns:a16="http://schemas.microsoft.com/office/drawing/2014/main" id="{6CDAE824-EA00-5D74-F6F9-93FE3631FB9A}"/>
                </a:ext>
              </a:extLst>
            </p:cNvPr>
            <p:cNvSpPr>
              <a:spLocks noChangeShapeType="1"/>
            </p:cNvSpPr>
            <p:nvPr>
              <p:custDataLst>
                <p:tags r:id="rId54"/>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BAD0EB6-A567-1BFA-6696-5943C7B8CA01}"/>
                </a:ext>
              </a:extLst>
            </p:cNvPr>
            <p:cNvSpPr>
              <a:spLocks noChangeArrowheads="1"/>
            </p:cNvSpPr>
            <p:nvPr>
              <p:custDataLst>
                <p:tags r:id="rId55"/>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6CA472A4-6225-C224-E91D-10038263C7AE}"/>
                </a:ext>
              </a:extLst>
            </p:cNvPr>
            <p:cNvSpPr/>
            <p:nvPr>
              <p:custDataLst>
                <p:tags r:id="rId56"/>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4" name="Freeform 23">
              <a:extLst>
                <a:ext uri="{FF2B5EF4-FFF2-40B4-BE49-F238E27FC236}">
                  <a16:creationId xmlns:a16="http://schemas.microsoft.com/office/drawing/2014/main" id="{FEF91844-8CE5-0A30-F07D-3462AE6B6A9C}"/>
                </a:ext>
              </a:extLst>
            </p:cNvPr>
            <p:cNvSpPr/>
            <p:nvPr>
              <p:custDataLst>
                <p:tags r:id="rId57"/>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5" name="Freeform 24">
              <a:extLst>
                <a:ext uri="{FF2B5EF4-FFF2-40B4-BE49-F238E27FC236}">
                  <a16:creationId xmlns:a16="http://schemas.microsoft.com/office/drawing/2014/main" id="{9D02A0D3-6470-E106-852E-96DCEE7A24D5}"/>
                </a:ext>
              </a:extLst>
            </p:cNvPr>
            <p:cNvSpPr/>
            <p:nvPr>
              <p:custDataLst>
                <p:tags r:id="rId58"/>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6C4A5E1A-C55A-91EE-9808-CAD91C292ABE}"/>
                </a:ext>
              </a:extLst>
            </p:cNvPr>
            <p:cNvSpPr/>
            <p:nvPr>
              <p:custDataLst>
                <p:tags r:id="rId59"/>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2EFBDD5F-597E-CE79-3AD6-1B8149D02CBC}"/>
                </a:ext>
              </a:extLst>
            </p:cNvPr>
            <p:cNvSpPr/>
            <p:nvPr>
              <p:custDataLst>
                <p:tags r:id="rId60"/>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8" name="Freeform 27">
              <a:extLst>
                <a:ext uri="{FF2B5EF4-FFF2-40B4-BE49-F238E27FC236}">
                  <a16:creationId xmlns:a16="http://schemas.microsoft.com/office/drawing/2014/main" id="{25197551-8062-BC35-C704-D2EDCB32AA50}"/>
                </a:ext>
              </a:extLst>
            </p:cNvPr>
            <p:cNvSpPr/>
            <p:nvPr>
              <p:custDataLst>
                <p:tags r:id="rId61"/>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grpSp>
        <p:nvGrpSpPr>
          <p:cNvPr id="29" name="组合 71">
            <a:extLst>
              <a:ext uri="{FF2B5EF4-FFF2-40B4-BE49-F238E27FC236}">
                <a16:creationId xmlns:a16="http://schemas.microsoft.com/office/drawing/2014/main" id="{49BB220C-33B2-90CD-CF59-C2580B104F80}"/>
              </a:ext>
            </a:extLst>
          </p:cNvPr>
          <p:cNvGrpSpPr/>
          <p:nvPr>
            <p:custDataLst>
              <p:tags r:id="rId5"/>
            </p:custDataLst>
          </p:nvPr>
        </p:nvGrpSpPr>
        <p:grpSpPr>
          <a:xfrm flipV="1">
            <a:off x="1635090" y="3407473"/>
            <a:ext cx="2358326" cy="288863"/>
            <a:chOff x="4500563" y="1898650"/>
            <a:chExt cx="3473450" cy="425451"/>
          </a:xfrm>
          <a:solidFill>
            <a:schemeClr val="accent1"/>
          </a:solidFill>
        </p:grpSpPr>
        <p:sp>
          <p:nvSpPr>
            <p:cNvPr id="30" name="Oval 5">
              <a:extLst>
                <a:ext uri="{FF2B5EF4-FFF2-40B4-BE49-F238E27FC236}">
                  <a16:creationId xmlns:a16="http://schemas.microsoft.com/office/drawing/2014/main" id="{E6113ADE-777A-A721-BE13-416033BBD2BA}"/>
                </a:ext>
              </a:extLst>
            </p:cNvPr>
            <p:cNvSpPr>
              <a:spLocks noChangeArrowheads="1"/>
            </p:cNvSpPr>
            <p:nvPr>
              <p:custDataLst>
                <p:tags r:id="rId16"/>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1" name="Oval 6">
              <a:extLst>
                <a:ext uri="{FF2B5EF4-FFF2-40B4-BE49-F238E27FC236}">
                  <a16:creationId xmlns:a16="http://schemas.microsoft.com/office/drawing/2014/main" id="{AA4EBE4E-3CCB-910D-BDA5-8A98B451D34E}"/>
                </a:ext>
              </a:extLst>
            </p:cNvPr>
            <p:cNvSpPr>
              <a:spLocks noChangeArrowheads="1"/>
            </p:cNvSpPr>
            <p:nvPr>
              <p:custDataLst>
                <p:tags r:id="rId17"/>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2" name="Oval 7">
              <a:extLst>
                <a:ext uri="{FF2B5EF4-FFF2-40B4-BE49-F238E27FC236}">
                  <a16:creationId xmlns:a16="http://schemas.microsoft.com/office/drawing/2014/main" id="{6A275609-B2E4-1796-2D22-203288EC9CB9}"/>
                </a:ext>
              </a:extLst>
            </p:cNvPr>
            <p:cNvSpPr>
              <a:spLocks noChangeArrowheads="1"/>
            </p:cNvSpPr>
            <p:nvPr>
              <p:custDataLst>
                <p:tags r:id="rId18"/>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3" name="Oval 8">
              <a:extLst>
                <a:ext uri="{FF2B5EF4-FFF2-40B4-BE49-F238E27FC236}">
                  <a16:creationId xmlns:a16="http://schemas.microsoft.com/office/drawing/2014/main" id="{E8A74387-404A-F921-B188-4CB083A367A9}"/>
                </a:ext>
              </a:extLst>
            </p:cNvPr>
            <p:cNvSpPr>
              <a:spLocks noChangeArrowheads="1"/>
            </p:cNvSpPr>
            <p:nvPr>
              <p:custDataLst>
                <p:tags r:id="rId19"/>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4" name="Freeform 9">
              <a:extLst>
                <a:ext uri="{FF2B5EF4-FFF2-40B4-BE49-F238E27FC236}">
                  <a16:creationId xmlns:a16="http://schemas.microsoft.com/office/drawing/2014/main" id="{597BA3DC-81E6-F264-AA51-713766AA19F5}"/>
                </a:ext>
              </a:extLst>
            </p:cNvPr>
            <p:cNvSpPr/>
            <p:nvPr>
              <p:custDataLst>
                <p:tags r:id="rId20"/>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5" name="Freeform 10">
              <a:extLst>
                <a:ext uri="{FF2B5EF4-FFF2-40B4-BE49-F238E27FC236}">
                  <a16:creationId xmlns:a16="http://schemas.microsoft.com/office/drawing/2014/main" id="{E8A372F4-242F-43DA-7DB2-783F2E9EF131}"/>
                </a:ext>
              </a:extLst>
            </p:cNvPr>
            <p:cNvSpPr/>
            <p:nvPr>
              <p:custDataLst>
                <p:tags r:id="rId21"/>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6" name="Freeform 11">
              <a:extLst>
                <a:ext uri="{FF2B5EF4-FFF2-40B4-BE49-F238E27FC236}">
                  <a16:creationId xmlns:a16="http://schemas.microsoft.com/office/drawing/2014/main" id="{33A2DD77-11BF-6BCF-4DCE-79A91CB8B3F7}"/>
                </a:ext>
              </a:extLst>
            </p:cNvPr>
            <p:cNvSpPr/>
            <p:nvPr>
              <p:custDataLst>
                <p:tags r:id="rId22"/>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7" name="Freeform 12">
              <a:extLst>
                <a:ext uri="{FF2B5EF4-FFF2-40B4-BE49-F238E27FC236}">
                  <a16:creationId xmlns:a16="http://schemas.microsoft.com/office/drawing/2014/main" id="{0FD2B82B-C9FE-77B6-9BC1-7AF493579956}"/>
                </a:ext>
              </a:extLst>
            </p:cNvPr>
            <p:cNvSpPr/>
            <p:nvPr>
              <p:custDataLst>
                <p:tags r:id="rId23"/>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8" name="Freeform 13">
              <a:extLst>
                <a:ext uri="{FF2B5EF4-FFF2-40B4-BE49-F238E27FC236}">
                  <a16:creationId xmlns:a16="http://schemas.microsoft.com/office/drawing/2014/main" id="{E60B9714-D969-C925-C1B0-3F6E7C73B028}"/>
                </a:ext>
              </a:extLst>
            </p:cNvPr>
            <p:cNvSpPr/>
            <p:nvPr>
              <p:custDataLst>
                <p:tags r:id="rId24"/>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9" name="Freeform 14">
              <a:extLst>
                <a:ext uri="{FF2B5EF4-FFF2-40B4-BE49-F238E27FC236}">
                  <a16:creationId xmlns:a16="http://schemas.microsoft.com/office/drawing/2014/main" id="{BF8250EC-054D-8F54-69CD-01D2CF2DB5B0}"/>
                </a:ext>
              </a:extLst>
            </p:cNvPr>
            <p:cNvSpPr/>
            <p:nvPr>
              <p:custDataLst>
                <p:tags r:id="rId25"/>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0" name="Freeform 15">
              <a:extLst>
                <a:ext uri="{FF2B5EF4-FFF2-40B4-BE49-F238E27FC236}">
                  <a16:creationId xmlns:a16="http://schemas.microsoft.com/office/drawing/2014/main" id="{1312B686-570D-2CB2-1DF7-A7050E45CA0D}"/>
                </a:ext>
              </a:extLst>
            </p:cNvPr>
            <p:cNvSpPr/>
            <p:nvPr>
              <p:custDataLst>
                <p:tags r:id="rId26"/>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1" name="Freeform 16">
              <a:extLst>
                <a:ext uri="{FF2B5EF4-FFF2-40B4-BE49-F238E27FC236}">
                  <a16:creationId xmlns:a16="http://schemas.microsoft.com/office/drawing/2014/main" id="{699541AE-9370-D183-6BAA-DC60FD2ABFA1}"/>
                </a:ext>
              </a:extLst>
            </p:cNvPr>
            <p:cNvSpPr/>
            <p:nvPr>
              <p:custDataLst>
                <p:tags r:id="rId27"/>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2" name="Freeform 17">
              <a:extLst>
                <a:ext uri="{FF2B5EF4-FFF2-40B4-BE49-F238E27FC236}">
                  <a16:creationId xmlns:a16="http://schemas.microsoft.com/office/drawing/2014/main" id="{03BD865F-7CA5-9B0E-B84B-D3ABB7114E10}"/>
                </a:ext>
              </a:extLst>
            </p:cNvPr>
            <p:cNvSpPr/>
            <p:nvPr>
              <p:custDataLst>
                <p:tags r:id="rId28"/>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3" name="Line 18">
              <a:extLst>
                <a:ext uri="{FF2B5EF4-FFF2-40B4-BE49-F238E27FC236}">
                  <a16:creationId xmlns:a16="http://schemas.microsoft.com/office/drawing/2014/main" id="{963A6BEC-8FA1-524C-1FAE-2BEC700D36C0}"/>
                </a:ext>
              </a:extLst>
            </p:cNvPr>
            <p:cNvSpPr>
              <a:spLocks noChangeShapeType="1"/>
            </p:cNvSpPr>
            <p:nvPr>
              <p:custDataLst>
                <p:tags r:id="rId29"/>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4" name="Oval 19">
              <a:extLst>
                <a:ext uri="{FF2B5EF4-FFF2-40B4-BE49-F238E27FC236}">
                  <a16:creationId xmlns:a16="http://schemas.microsoft.com/office/drawing/2014/main" id="{FC0111EB-0972-F39F-39C2-895DA2182F94}"/>
                </a:ext>
              </a:extLst>
            </p:cNvPr>
            <p:cNvSpPr>
              <a:spLocks noChangeArrowheads="1"/>
            </p:cNvSpPr>
            <p:nvPr>
              <p:custDataLst>
                <p:tags r:id="rId30"/>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5" name="Line 20">
              <a:extLst>
                <a:ext uri="{FF2B5EF4-FFF2-40B4-BE49-F238E27FC236}">
                  <a16:creationId xmlns:a16="http://schemas.microsoft.com/office/drawing/2014/main" id="{603ED21D-BE19-AF25-8EDB-A91567FF2FDD}"/>
                </a:ext>
              </a:extLst>
            </p:cNvPr>
            <p:cNvSpPr>
              <a:spLocks noChangeShapeType="1"/>
            </p:cNvSpPr>
            <p:nvPr>
              <p:custDataLst>
                <p:tags r:id="rId31"/>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6" name="Oval 21">
              <a:extLst>
                <a:ext uri="{FF2B5EF4-FFF2-40B4-BE49-F238E27FC236}">
                  <a16:creationId xmlns:a16="http://schemas.microsoft.com/office/drawing/2014/main" id="{1738DC01-2C42-6A96-A2F0-144858939220}"/>
                </a:ext>
              </a:extLst>
            </p:cNvPr>
            <p:cNvSpPr>
              <a:spLocks noChangeArrowheads="1"/>
            </p:cNvSpPr>
            <p:nvPr>
              <p:custDataLst>
                <p:tags r:id="rId32"/>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7" name="Freeform 22">
              <a:extLst>
                <a:ext uri="{FF2B5EF4-FFF2-40B4-BE49-F238E27FC236}">
                  <a16:creationId xmlns:a16="http://schemas.microsoft.com/office/drawing/2014/main" id="{D3A320D3-120F-6BEB-7C0A-721FE42F1D00}"/>
                </a:ext>
              </a:extLst>
            </p:cNvPr>
            <p:cNvSpPr/>
            <p:nvPr>
              <p:custDataLst>
                <p:tags r:id="rId33"/>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8" name="Freeform 23">
              <a:extLst>
                <a:ext uri="{FF2B5EF4-FFF2-40B4-BE49-F238E27FC236}">
                  <a16:creationId xmlns:a16="http://schemas.microsoft.com/office/drawing/2014/main" id="{54EE011C-BAE4-7C1A-3AE1-C220011AD4C8}"/>
                </a:ext>
              </a:extLst>
            </p:cNvPr>
            <p:cNvSpPr/>
            <p:nvPr>
              <p:custDataLst>
                <p:tags r:id="rId34"/>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9" name="Freeform 24">
              <a:extLst>
                <a:ext uri="{FF2B5EF4-FFF2-40B4-BE49-F238E27FC236}">
                  <a16:creationId xmlns:a16="http://schemas.microsoft.com/office/drawing/2014/main" id="{57799B78-F39A-4712-AF27-FC2E749C303E}"/>
                </a:ext>
              </a:extLst>
            </p:cNvPr>
            <p:cNvSpPr/>
            <p:nvPr>
              <p:custDataLst>
                <p:tags r:id="rId35"/>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0" name="Freeform 25">
              <a:extLst>
                <a:ext uri="{FF2B5EF4-FFF2-40B4-BE49-F238E27FC236}">
                  <a16:creationId xmlns:a16="http://schemas.microsoft.com/office/drawing/2014/main" id="{1FB5EA65-E8DE-71EC-1D70-5BE5708A0133}"/>
                </a:ext>
              </a:extLst>
            </p:cNvPr>
            <p:cNvSpPr/>
            <p:nvPr>
              <p:custDataLst>
                <p:tags r:id="rId36"/>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1" name="Freeform 26">
              <a:extLst>
                <a:ext uri="{FF2B5EF4-FFF2-40B4-BE49-F238E27FC236}">
                  <a16:creationId xmlns:a16="http://schemas.microsoft.com/office/drawing/2014/main" id="{C98B9470-1B0C-E859-07F4-7C2122C4CB88}"/>
                </a:ext>
              </a:extLst>
            </p:cNvPr>
            <p:cNvSpPr/>
            <p:nvPr>
              <p:custDataLst>
                <p:tags r:id="rId37"/>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2" name="Freeform 27">
              <a:extLst>
                <a:ext uri="{FF2B5EF4-FFF2-40B4-BE49-F238E27FC236}">
                  <a16:creationId xmlns:a16="http://schemas.microsoft.com/office/drawing/2014/main" id="{F4CD30CA-C04C-EA3E-E3F3-4F481A6D2FBC}"/>
                </a:ext>
              </a:extLst>
            </p:cNvPr>
            <p:cNvSpPr/>
            <p:nvPr>
              <p:custDataLst>
                <p:tags r:id="rId38"/>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sp>
        <p:nvSpPr>
          <p:cNvPr id="53" name="TextBox 105">
            <a:extLst>
              <a:ext uri="{FF2B5EF4-FFF2-40B4-BE49-F238E27FC236}">
                <a16:creationId xmlns:a16="http://schemas.microsoft.com/office/drawing/2014/main" id="{694E23B9-835C-4A0F-9C97-8151F1D12192}"/>
              </a:ext>
            </a:extLst>
          </p:cNvPr>
          <p:cNvSpPr txBox="1">
            <a:spLocks noChangeArrowheads="1"/>
          </p:cNvSpPr>
          <p:nvPr>
            <p:custDataLst>
              <p:tags r:id="rId6"/>
            </p:custDataLst>
          </p:nvPr>
        </p:nvSpPr>
        <p:spPr bwMode="auto">
          <a:xfrm>
            <a:off x="5160664" y="1693378"/>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Feature Engineering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4" name="文本框 100">
            <a:extLst>
              <a:ext uri="{FF2B5EF4-FFF2-40B4-BE49-F238E27FC236}">
                <a16:creationId xmlns:a16="http://schemas.microsoft.com/office/drawing/2014/main" id="{EB23AD55-E791-D1D6-A0D5-6188697CB323}"/>
              </a:ext>
            </a:extLst>
          </p:cNvPr>
          <p:cNvSpPr txBox="1"/>
          <p:nvPr>
            <p:custDataLst>
              <p:tags r:id="rId7"/>
            </p:custDataLst>
          </p:nvPr>
        </p:nvSpPr>
        <p:spPr>
          <a:xfrm>
            <a:off x="4483570" y="1699162"/>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55" name="TextBox 105">
            <a:extLst>
              <a:ext uri="{FF2B5EF4-FFF2-40B4-BE49-F238E27FC236}">
                <a16:creationId xmlns:a16="http://schemas.microsoft.com/office/drawing/2014/main" id="{65BB02D9-9E81-84ED-5EC8-97DD9E394BA3}"/>
              </a:ext>
            </a:extLst>
          </p:cNvPr>
          <p:cNvSpPr txBox="1">
            <a:spLocks noChangeArrowheads="1"/>
          </p:cNvSpPr>
          <p:nvPr>
            <p:custDataLst>
              <p:tags r:id="rId8"/>
            </p:custDataLst>
          </p:nvPr>
        </p:nvSpPr>
        <p:spPr bwMode="auto">
          <a:xfrm>
            <a:off x="5178163" y="3869514"/>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Results and Discussion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6" name="文本框 100">
            <a:extLst>
              <a:ext uri="{FF2B5EF4-FFF2-40B4-BE49-F238E27FC236}">
                <a16:creationId xmlns:a16="http://schemas.microsoft.com/office/drawing/2014/main" id="{70B34C49-86EC-7D02-107C-0BBCB520AD66}"/>
              </a:ext>
            </a:extLst>
          </p:cNvPr>
          <p:cNvSpPr txBox="1"/>
          <p:nvPr>
            <p:custDataLst>
              <p:tags r:id="rId9"/>
            </p:custDataLst>
          </p:nvPr>
        </p:nvSpPr>
        <p:spPr>
          <a:xfrm>
            <a:off x="4487880" y="3872550"/>
            <a:ext cx="572798" cy="567252"/>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04</a:t>
            </a:r>
          </a:p>
        </p:txBody>
      </p:sp>
      <p:sp>
        <p:nvSpPr>
          <p:cNvPr id="57" name="TextBox 105">
            <a:extLst>
              <a:ext uri="{FF2B5EF4-FFF2-40B4-BE49-F238E27FC236}">
                <a16:creationId xmlns:a16="http://schemas.microsoft.com/office/drawing/2014/main" id="{72610F8C-8D92-E081-AD74-923B8FDA6E32}"/>
              </a:ext>
            </a:extLst>
          </p:cNvPr>
          <p:cNvSpPr txBox="1">
            <a:spLocks noChangeArrowheads="1"/>
          </p:cNvSpPr>
          <p:nvPr>
            <p:custDataLst>
              <p:tags r:id="rId10"/>
            </p:custDataLst>
          </p:nvPr>
        </p:nvSpPr>
        <p:spPr bwMode="auto">
          <a:xfrm>
            <a:off x="5171201" y="4684985"/>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Future Works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8" name="文本框 100">
            <a:extLst>
              <a:ext uri="{FF2B5EF4-FFF2-40B4-BE49-F238E27FC236}">
                <a16:creationId xmlns:a16="http://schemas.microsoft.com/office/drawing/2014/main" id="{0A6488F7-6DF9-E8BB-4F8B-3C15CB23B732}"/>
              </a:ext>
            </a:extLst>
          </p:cNvPr>
          <p:cNvSpPr txBox="1"/>
          <p:nvPr>
            <p:custDataLst>
              <p:tags r:id="rId11"/>
            </p:custDataLst>
          </p:nvPr>
        </p:nvSpPr>
        <p:spPr>
          <a:xfrm>
            <a:off x="4483570" y="4684984"/>
            <a:ext cx="572798" cy="570289"/>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05</a:t>
            </a:r>
          </a:p>
        </p:txBody>
      </p:sp>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3</a:t>
            </a:fld>
            <a:endParaRPr lang="en-US" dirty="0"/>
          </a:p>
        </p:txBody>
      </p:sp>
      <p:sp>
        <p:nvSpPr>
          <p:cNvPr id="60" name="TextBox 105">
            <a:extLst>
              <a:ext uri="{FF2B5EF4-FFF2-40B4-BE49-F238E27FC236}">
                <a16:creationId xmlns:a16="http://schemas.microsoft.com/office/drawing/2014/main" id="{1015A302-90FF-C80E-FFF7-D9BAEAE7579C}"/>
              </a:ext>
            </a:extLst>
          </p:cNvPr>
          <p:cNvSpPr txBox="1">
            <a:spLocks noChangeArrowheads="1"/>
          </p:cNvSpPr>
          <p:nvPr>
            <p:custDataLst>
              <p:tags r:id="rId12"/>
            </p:custDataLst>
          </p:nvPr>
        </p:nvSpPr>
        <p:spPr bwMode="auto">
          <a:xfrm>
            <a:off x="5171201" y="3101793"/>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ML Modelling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1" name="文本框 100">
            <a:extLst>
              <a:ext uri="{FF2B5EF4-FFF2-40B4-BE49-F238E27FC236}">
                <a16:creationId xmlns:a16="http://schemas.microsoft.com/office/drawing/2014/main" id="{35DC2EB3-8C99-6A79-3478-841B31047C25}"/>
              </a:ext>
            </a:extLst>
          </p:cNvPr>
          <p:cNvSpPr txBox="1"/>
          <p:nvPr>
            <p:custDataLst>
              <p:tags r:id="rId13"/>
            </p:custDataLst>
          </p:nvPr>
        </p:nvSpPr>
        <p:spPr>
          <a:xfrm>
            <a:off x="4494107" y="3107577"/>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03</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62" name="TextBox 105">
            <a:extLst>
              <a:ext uri="{FF2B5EF4-FFF2-40B4-BE49-F238E27FC236}">
                <a16:creationId xmlns:a16="http://schemas.microsoft.com/office/drawing/2014/main" id="{B84075A6-40B0-3073-3D25-C1FFAC22F945}"/>
              </a:ext>
            </a:extLst>
          </p:cNvPr>
          <p:cNvSpPr txBox="1">
            <a:spLocks noChangeArrowheads="1"/>
          </p:cNvSpPr>
          <p:nvPr>
            <p:custDataLst>
              <p:tags r:id="rId14"/>
            </p:custDataLst>
          </p:nvPr>
        </p:nvSpPr>
        <p:spPr bwMode="auto">
          <a:xfrm>
            <a:off x="5160664" y="2405773"/>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Dimensionality reduction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3" name="文本框 100">
            <a:extLst>
              <a:ext uri="{FF2B5EF4-FFF2-40B4-BE49-F238E27FC236}">
                <a16:creationId xmlns:a16="http://schemas.microsoft.com/office/drawing/2014/main" id="{E645BD92-D8B3-C361-AC3F-6F7399CAA6C1}"/>
              </a:ext>
            </a:extLst>
          </p:cNvPr>
          <p:cNvSpPr txBox="1"/>
          <p:nvPr>
            <p:custDataLst>
              <p:tags r:id="rId15"/>
            </p:custDataLst>
          </p:nvPr>
        </p:nvSpPr>
        <p:spPr>
          <a:xfrm>
            <a:off x="4483570" y="2411557"/>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Tree>
    <p:extLst>
      <p:ext uri="{BB962C8B-B14F-4D97-AF65-F5344CB8AC3E}">
        <p14:creationId xmlns:p14="http://schemas.microsoft.com/office/powerpoint/2010/main" val="2249412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1D80E8-9DB6-F546-51C0-C6D3FD6E8770}"/>
              </a:ext>
            </a:extLst>
          </p:cNvPr>
          <p:cNvSpPr>
            <a:spLocks noGrp="1"/>
          </p:cNvSpPr>
          <p:nvPr>
            <p:ph type="sldNum" sz="quarter" idx="12"/>
          </p:nvPr>
        </p:nvSpPr>
        <p:spPr>
          <a:xfrm>
            <a:off x="3793439" y="6415560"/>
            <a:ext cx="2743200" cy="365125"/>
          </a:xfrm>
        </p:spPr>
        <p:txBody>
          <a:bodyPr/>
          <a:lstStyle/>
          <a:p>
            <a:fld id="{BFD2CDEF-EBF7-A24C-97CC-57BDAB189928}" type="slidenum">
              <a:rPr lang="en-US" smtClean="0"/>
              <a:pPr/>
              <a:t>30</a:t>
            </a:fld>
            <a:endParaRPr lang="en-US" dirty="0"/>
          </a:p>
        </p:txBody>
      </p:sp>
      <p:sp>
        <p:nvSpPr>
          <p:cNvPr id="3" name="TextBox 2">
            <a:extLst>
              <a:ext uri="{FF2B5EF4-FFF2-40B4-BE49-F238E27FC236}">
                <a16:creationId xmlns:a16="http://schemas.microsoft.com/office/drawing/2014/main" id="{3C902BD9-4BC4-9973-8CE9-B2D27E887891}"/>
              </a:ext>
            </a:extLst>
          </p:cNvPr>
          <p:cNvSpPr txBox="1"/>
          <p:nvPr/>
        </p:nvSpPr>
        <p:spPr>
          <a:xfrm>
            <a:off x="4054661" y="575539"/>
            <a:ext cx="4572000" cy="1077218"/>
          </a:xfrm>
          <a:prstGeom prst="rect">
            <a:avLst/>
          </a:prstGeom>
          <a:noFill/>
        </p:spPr>
        <p:txBody>
          <a:bodyPr wrap="square">
            <a:spAutoFit/>
          </a:bodyPr>
          <a:lstStyle/>
          <a:p>
            <a:pPr algn="ctr"/>
            <a:r>
              <a:rPr lang="en-US" sz="3200" b="1" dirty="0">
                <a:solidFill>
                  <a:schemeClr val="tx1">
                    <a:lumMod val="85000"/>
                    <a:lumOff val="15000"/>
                  </a:schemeClr>
                </a:solidFill>
              </a:rPr>
              <a:t>Thank you</a:t>
            </a:r>
            <a:r>
              <a:rPr lang="zh-CN" altLang="en-US" sz="3200" b="1" dirty="0">
                <a:solidFill>
                  <a:schemeClr val="tx1">
                    <a:lumMod val="85000"/>
                    <a:lumOff val="15000"/>
                  </a:schemeClr>
                </a:solidFill>
              </a:rPr>
              <a:t>！</a:t>
            </a:r>
            <a:endParaRPr lang="en-SG" altLang="zh-CN" sz="3200" b="1" dirty="0">
              <a:solidFill>
                <a:schemeClr val="tx1">
                  <a:lumMod val="85000"/>
                  <a:lumOff val="15000"/>
                </a:schemeClr>
              </a:solidFill>
            </a:endParaRPr>
          </a:p>
          <a:p>
            <a:pPr algn="ctr"/>
            <a:r>
              <a:rPr lang="en-US" altLang="zh-CN" sz="3200" b="1" dirty="0">
                <a:solidFill>
                  <a:schemeClr val="tx1">
                    <a:lumMod val="85000"/>
                    <a:lumOff val="15000"/>
                  </a:schemeClr>
                </a:solidFill>
              </a:rPr>
              <a:t>Q &amp; A</a:t>
            </a:r>
            <a:endParaRPr lang="en-SG" altLang="zh-CN" sz="3200" b="1" dirty="0">
              <a:solidFill>
                <a:schemeClr val="tx1">
                  <a:lumMod val="85000"/>
                  <a:lumOff val="15000"/>
                </a:schemeClr>
              </a:solidFill>
            </a:endParaRPr>
          </a:p>
        </p:txBody>
      </p:sp>
      <p:pic>
        <p:nvPicPr>
          <p:cNvPr id="5" name="Picture 4" descr="A person in a suit and tie&#10;&#10;Description automatically generated">
            <a:extLst>
              <a:ext uri="{FF2B5EF4-FFF2-40B4-BE49-F238E27FC236}">
                <a16:creationId xmlns:a16="http://schemas.microsoft.com/office/drawing/2014/main" id="{A4BE20B1-FEAA-1FA8-F3D8-97122C510C23}"/>
              </a:ext>
            </a:extLst>
          </p:cNvPr>
          <p:cNvPicPr>
            <a:picLocks noChangeAspect="1"/>
          </p:cNvPicPr>
          <p:nvPr/>
        </p:nvPicPr>
        <p:blipFill rotWithShape="1">
          <a:blip r:embed="rId2"/>
          <a:srcRect t="3999" b="23595"/>
          <a:stretch/>
        </p:blipFill>
        <p:spPr>
          <a:xfrm>
            <a:off x="1618724" y="1981849"/>
            <a:ext cx="1696720" cy="1842763"/>
          </a:xfrm>
          <a:prstGeom prst="rect">
            <a:avLst/>
          </a:prstGeom>
        </p:spPr>
      </p:pic>
      <p:sp>
        <p:nvSpPr>
          <p:cNvPr id="7" name="TextBox 6">
            <a:extLst>
              <a:ext uri="{FF2B5EF4-FFF2-40B4-BE49-F238E27FC236}">
                <a16:creationId xmlns:a16="http://schemas.microsoft.com/office/drawing/2014/main" id="{EE0F9E69-5DD2-1CE7-A668-1A8B73C293C6}"/>
              </a:ext>
            </a:extLst>
          </p:cNvPr>
          <p:cNvSpPr txBox="1"/>
          <p:nvPr/>
        </p:nvSpPr>
        <p:spPr>
          <a:xfrm>
            <a:off x="3628762" y="1999521"/>
            <a:ext cx="7628518" cy="1785104"/>
          </a:xfrm>
          <a:prstGeom prst="rect">
            <a:avLst/>
          </a:prstGeom>
          <a:noFill/>
        </p:spPr>
        <p:txBody>
          <a:bodyPr wrap="square">
            <a:spAutoFit/>
          </a:bodyPr>
          <a:lstStyle/>
          <a:p>
            <a:pPr algn="l"/>
            <a:r>
              <a:rPr lang="en-US" sz="2000" b="1" dirty="0">
                <a:cs typeface="Arial"/>
              </a:rPr>
              <a:t>Chen Lequn</a:t>
            </a:r>
          </a:p>
          <a:p>
            <a:pPr algn="l"/>
            <a:r>
              <a:rPr lang="en-US" sz="1800" i="1" dirty="0">
                <a:cs typeface="Arial"/>
              </a:rPr>
              <a:t>PhD candidate</a:t>
            </a:r>
          </a:p>
          <a:p>
            <a:pPr algn="l"/>
            <a:r>
              <a:rPr lang="en-US" dirty="0">
                <a:cs typeface="Arial"/>
              </a:rPr>
              <a:t>Advanced Remanufacturing and Technology Centre (ARTC), A*STAR, Singapore </a:t>
            </a:r>
          </a:p>
          <a:p>
            <a:pPr algn="l"/>
            <a:r>
              <a:rPr lang="en-US" sz="1800" dirty="0">
                <a:cs typeface="Arial"/>
              </a:rPr>
              <a:t>School of Mechanical and Aerospace Engineering</a:t>
            </a:r>
          </a:p>
          <a:p>
            <a:pPr algn="l"/>
            <a:r>
              <a:rPr lang="en-US" sz="1800" dirty="0">
                <a:cs typeface="Arial"/>
              </a:rPr>
              <a:t>Nanyang Technological University, Singapore</a:t>
            </a:r>
          </a:p>
          <a:p>
            <a:pPr algn="l"/>
            <a:r>
              <a:rPr lang="en-US" sz="1800" dirty="0">
                <a:cs typeface="Arial"/>
              </a:rPr>
              <a:t>Contact: </a:t>
            </a:r>
            <a:r>
              <a:rPr lang="en-US" sz="1800" dirty="0">
                <a:solidFill>
                  <a:srgbClr val="0070C0"/>
                </a:solidFill>
                <a:cs typeface="Arial"/>
                <a:hlinkClick r:id="rId3">
                  <a:extLst>
                    <a:ext uri="{A12FA001-AC4F-418D-AE19-62706E023703}">
                      <ahyp:hlinkClr xmlns:ahyp="http://schemas.microsoft.com/office/drawing/2018/hyperlinkcolor" val="tx"/>
                    </a:ext>
                  </a:extLst>
                </a:hlinkClick>
              </a:rPr>
              <a:t>chen1470@e.ntu.edu.sg</a:t>
            </a:r>
            <a:endParaRPr lang="en-US" sz="1800" dirty="0">
              <a:solidFill>
                <a:srgbClr val="0070C0"/>
              </a:solidFill>
              <a:cs typeface="Arial"/>
            </a:endParaRPr>
          </a:p>
        </p:txBody>
      </p:sp>
      <p:pic>
        <p:nvPicPr>
          <p:cNvPr id="11" name="Graphic 10">
            <a:extLst>
              <a:ext uri="{FF2B5EF4-FFF2-40B4-BE49-F238E27FC236}">
                <a16:creationId xmlns:a16="http://schemas.microsoft.com/office/drawing/2014/main" id="{45A2E5B4-A7B9-82F4-177D-568EFE47CF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242" y="4010867"/>
            <a:ext cx="1600200" cy="1600200"/>
          </a:xfrm>
          <a:prstGeom prst="rect">
            <a:avLst/>
          </a:prstGeom>
        </p:spPr>
      </p:pic>
      <p:pic>
        <p:nvPicPr>
          <p:cNvPr id="13" name="Picture 12" descr="A blue square with white letters&#10;&#10;Description automatically generated">
            <a:extLst>
              <a:ext uri="{FF2B5EF4-FFF2-40B4-BE49-F238E27FC236}">
                <a16:creationId xmlns:a16="http://schemas.microsoft.com/office/drawing/2014/main" id="{C70DD7BA-AA83-D536-96F5-C214461A9F9E}"/>
              </a:ext>
            </a:extLst>
          </p:cNvPr>
          <p:cNvPicPr>
            <a:picLocks noChangeAspect="1"/>
          </p:cNvPicPr>
          <p:nvPr/>
        </p:nvPicPr>
        <p:blipFill rotWithShape="1">
          <a:blip r:embed="rId6"/>
          <a:srcRect l="27638" t="12717" r="30729" b="7662"/>
          <a:stretch/>
        </p:blipFill>
        <p:spPr>
          <a:xfrm>
            <a:off x="6386862" y="5699559"/>
            <a:ext cx="568960" cy="572134"/>
          </a:xfrm>
          <a:prstGeom prst="rect">
            <a:avLst/>
          </a:prstGeom>
        </p:spPr>
      </p:pic>
      <p:pic>
        <p:nvPicPr>
          <p:cNvPr id="17" name="Picture 16" descr="A qr code with a cartoon character&#10;&#10;Description automatically generated">
            <a:extLst>
              <a:ext uri="{FF2B5EF4-FFF2-40B4-BE49-F238E27FC236}">
                <a16:creationId xmlns:a16="http://schemas.microsoft.com/office/drawing/2014/main" id="{CF0A82F4-9882-DB9E-2552-E6D5CF65949F}"/>
              </a:ext>
            </a:extLst>
          </p:cNvPr>
          <p:cNvPicPr>
            <a:picLocks noChangeAspect="1"/>
          </p:cNvPicPr>
          <p:nvPr/>
        </p:nvPicPr>
        <p:blipFill rotWithShape="1">
          <a:blip r:embed="rId7"/>
          <a:srcRect l="17710" t="29882" r="16294" b="23245"/>
          <a:stretch/>
        </p:blipFill>
        <p:spPr>
          <a:xfrm>
            <a:off x="7845129" y="4051577"/>
            <a:ext cx="1467315" cy="1417314"/>
          </a:xfrm>
          <a:prstGeom prst="rect">
            <a:avLst/>
          </a:prstGeom>
        </p:spPr>
      </p:pic>
      <p:pic>
        <p:nvPicPr>
          <p:cNvPr id="19" name="Picture 18" descr="A green square with white speech bubbles&#10;&#10;Description automatically generated">
            <a:extLst>
              <a:ext uri="{FF2B5EF4-FFF2-40B4-BE49-F238E27FC236}">
                <a16:creationId xmlns:a16="http://schemas.microsoft.com/office/drawing/2014/main" id="{620E70AE-1E12-8FED-F81D-CBC04F75D386}"/>
              </a:ext>
            </a:extLst>
          </p:cNvPr>
          <p:cNvPicPr>
            <a:picLocks noChangeAspect="1"/>
          </p:cNvPicPr>
          <p:nvPr/>
        </p:nvPicPr>
        <p:blipFill>
          <a:blip r:embed="rId8"/>
          <a:stretch>
            <a:fillRect/>
          </a:stretch>
        </p:blipFill>
        <p:spPr>
          <a:xfrm>
            <a:off x="8134891" y="5722235"/>
            <a:ext cx="983539" cy="491770"/>
          </a:xfrm>
          <a:prstGeom prst="rect">
            <a:avLst/>
          </a:prstGeom>
        </p:spPr>
      </p:pic>
      <p:pic>
        <p:nvPicPr>
          <p:cNvPr id="21" name="Picture 20" descr="A qr code on a white background&#10;&#10;Description automatically generated">
            <a:extLst>
              <a:ext uri="{FF2B5EF4-FFF2-40B4-BE49-F238E27FC236}">
                <a16:creationId xmlns:a16="http://schemas.microsoft.com/office/drawing/2014/main" id="{B324669B-E8B6-AC6B-51A3-1919D45AA2BC}"/>
              </a:ext>
            </a:extLst>
          </p:cNvPr>
          <p:cNvPicPr>
            <a:picLocks noChangeAspect="1"/>
          </p:cNvPicPr>
          <p:nvPr/>
        </p:nvPicPr>
        <p:blipFill rotWithShape="1">
          <a:blip r:embed="rId9"/>
          <a:srcRect l="28601" t="47407" r="27943" b="31852"/>
          <a:stretch/>
        </p:blipFill>
        <p:spPr>
          <a:xfrm>
            <a:off x="9720552" y="4010867"/>
            <a:ext cx="1481365" cy="1571145"/>
          </a:xfrm>
          <a:prstGeom prst="rect">
            <a:avLst/>
          </a:prstGeom>
        </p:spPr>
      </p:pic>
      <p:pic>
        <p:nvPicPr>
          <p:cNvPr id="23" name="Picture 22" descr="A green square with a phone in a circle and a speech bubble&#10;&#10;Description automatically generated">
            <a:extLst>
              <a:ext uri="{FF2B5EF4-FFF2-40B4-BE49-F238E27FC236}">
                <a16:creationId xmlns:a16="http://schemas.microsoft.com/office/drawing/2014/main" id="{4F047286-3C4D-56F5-FED1-09395C76CB6D}"/>
              </a:ext>
            </a:extLst>
          </p:cNvPr>
          <p:cNvPicPr>
            <a:picLocks noChangeAspect="1"/>
          </p:cNvPicPr>
          <p:nvPr/>
        </p:nvPicPr>
        <p:blipFill>
          <a:blip r:embed="rId10"/>
          <a:stretch>
            <a:fillRect/>
          </a:stretch>
        </p:blipFill>
        <p:spPr>
          <a:xfrm>
            <a:off x="10155259" y="5682053"/>
            <a:ext cx="701781" cy="572134"/>
          </a:xfrm>
          <a:prstGeom prst="rect">
            <a:avLst/>
          </a:prstGeom>
        </p:spPr>
      </p:pic>
      <p:sp>
        <p:nvSpPr>
          <p:cNvPr id="24" name="TextBox 23">
            <a:extLst>
              <a:ext uri="{FF2B5EF4-FFF2-40B4-BE49-F238E27FC236}">
                <a16:creationId xmlns:a16="http://schemas.microsoft.com/office/drawing/2014/main" id="{EE4C8DDB-F697-6F7E-F487-7F6F01176F03}"/>
              </a:ext>
            </a:extLst>
          </p:cNvPr>
          <p:cNvSpPr txBox="1"/>
          <p:nvPr/>
        </p:nvSpPr>
        <p:spPr>
          <a:xfrm>
            <a:off x="2089323" y="4575568"/>
            <a:ext cx="3408232" cy="369332"/>
          </a:xfrm>
          <a:prstGeom prst="rect">
            <a:avLst/>
          </a:prstGeom>
          <a:noFill/>
        </p:spPr>
        <p:txBody>
          <a:bodyPr wrap="square">
            <a:spAutoFit/>
          </a:bodyPr>
          <a:lstStyle/>
          <a:p>
            <a:pPr algn="ctr"/>
            <a:r>
              <a:rPr lang="en-SG" b="1" dirty="0">
                <a:solidFill>
                  <a:schemeClr val="tx1">
                    <a:lumMod val="85000"/>
                    <a:lumOff val="15000"/>
                  </a:schemeClr>
                </a:solidFill>
              </a:rPr>
              <a:t>Feel free to connect!</a:t>
            </a:r>
            <a:endParaRPr lang="en-SG" altLang="zh-CN" b="1" dirty="0">
              <a:solidFill>
                <a:schemeClr val="tx1">
                  <a:lumMod val="85000"/>
                  <a:lumOff val="15000"/>
                </a:schemeClr>
              </a:solidFill>
            </a:endParaRPr>
          </a:p>
        </p:txBody>
      </p:sp>
    </p:spTree>
    <p:extLst>
      <p:ext uri="{BB962C8B-B14F-4D97-AF65-F5344CB8AC3E}">
        <p14:creationId xmlns:p14="http://schemas.microsoft.com/office/powerpoint/2010/main" val="80206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4</a:t>
            </a:fld>
            <a:endParaRPr lang="en-US" dirty="0"/>
          </a:p>
        </p:txBody>
      </p:sp>
      <p:sp>
        <p:nvSpPr>
          <p:cNvPr id="7" name="矩形: 圆角 19">
            <a:extLst>
              <a:ext uri="{FF2B5EF4-FFF2-40B4-BE49-F238E27FC236}">
                <a16:creationId xmlns:a16="http://schemas.microsoft.com/office/drawing/2014/main" id="{516C3916-4685-0D8E-9883-CA199F8DF470}"/>
              </a:ext>
            </a:extLst>
          </p:cNvPr>
          <p:cNvSpPr/>
          <p:nvPr/>
        </p:nvSpPr>
        <p:spPr>
          <a:xfrm>
            <a:off x="1517709" y="768254"/>
            <a:ext cx="10166291" cy="489419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1659250" y="826573"/>
            <a:ext cx="5895805" cy="369332"/>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Assembly JSON file </a:t>
            </a:r>
            <a:r>
              <a:rPr lang="en-US" altLang="zh-CN" b="1" dirty="0">
                <a:solidFill>
                  <a:srgbClr val="FF0000"/>
                </a:solidFill>
                <a:ea typeface="宋体" panose="02010600030101010101" pitchFamily="2" charset="-122"/>
                <a:cs typeface="Arial" panose="020B0604020202020204" pitchFamily="34" charset="0"/>
              </a:rPr>
              <a:t>hierarchical</a:t>
            </a:r>
            <a:r>
              <a:rPr lang="en-US" altLang="zh-CN" b="1" dirty="0">
                <a:ea typeface="宋体" panose="02010600030101010101" pitchFamily="2" charset="-122"/>
                <a:cs typeface="Arial" panose="020B0604020202020204" pitchFamily="34" charset="0"/>
              </a:rPr>
              <a:t> structure</a:t>
            </a:r>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3" name="Rectangle 1">
            <a:extLst>
              <a:ext uri="{FF2B5EF4-FFF2-40B4-BE49-F238E27FC236}">
                <a16:creationId xmlns:a16="http://schemas.microsoft.com/office/drawing/2014/main" id="{7E412270-CABD-7260-5FD7-A6DA9A2D1D80}"/>
              </a:ext>
            </a:extLst>
          </p:cNvPr>
          <p:cNvSpPr>
            <a:spLocks noChangeArrowheads="1"/>
          </p:cNvSpPr>
          <p:nvPr/>
        </p:nvSpPr>
        <p:spPr bwMode="auto">
          <a:xfrm>
            <a:off x="1714990" y="1226668"/>
            <a:ext cx="9788556" cy="4401205"/>
          </a:xfrm>
          <a:prstGeom prst="rect">
            <a:avLst/>
          </a:prstGeom>
          <a:noFill/>
          <a:ln>
            <a:noFill/>
          </a:ln>
          <a:effec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Keys: (['tree', 'root', 'occurrences', 'components', </a:t>
            </a:r>
            <a:r>
              <a:rPr kumimoji="0" lang="en-US" altLang="en-US" b="1" i="0" u="sng" strike="noStrike" cap="none" normalizeH="0" baseline="0" dirty="0">
                <a:ln>
                  <a:noFill/>
                </a:ln>
                <a:solidFill>
                  <a:srgbClr val="FF0000"/>
                </a:solidFill>
                <a:effectLst/>
                <a:latin typeface="Arial Unicode MS"/>
                <a:ea typeface="var(--jp-code-font-family)"/>
              </a:rPr>
              <a:t>'bodies</a:t>
            </a:r>
            <a:r>
              <a:rPr kumimoji="0" lang="en-US" altLang="en-US" b="0" i="0" u="none" strike="noStrike" cap="none" normalizeH="0" baseline="0" dirty="0">
                <a:ln>
                  <a:noFill/>
                </a:ln>
                <a:solidFill>
                  <a:schemeClr val="tx1"/>
                </a:solidFill>
                <a:effectLst/>
                <a:latin typeface="Arial Unicode MS"/>
                <a:ea typeface="var(--jp-code-font-family)"/>
              </a:rPr>
              <a:t>', '</a:t>
            </a:r>
            <a:r>
              <a:rPr kumimoji="0" lang="en-US" altLang="en-US" b="0" i="0" u="none" strike="noStrike" cap="none" normalizeH="0" baseline="0" dirty="0" err="1">
                <a:ln>
                  <a:noFill/>
                </a:ln>
                <a:solidFill>
                  <a:schemeClr val="tx1"/>
                </a:solidFill>
                <a:effectLst/>
                <a:latin typeface="Arial Unicode MS"/>
                <a:ea typeface="var(--jp-code-font-family)"/>
              </a:rPr>
              <a:t>as_built_joints</a:t>
            </a:r>
            <a:r>
              <a:rPr kumimoji="0" lang="en-US" altLang="en-US" b="0" i="0" u="none" strike="noStrike" cap="none" normalizeH="0" baseline="0" dirty="0">
                <a:ln>
                  <a:noFill/>
                </a:ln>
                <a:solidFill>
                  <a:schemeClr val="tx1"/>
                </a:solidFill>
                <a:effectLst/>
                <a:latin typeface="Arial Unicode MS"/>
                <a:ea typeface="var(--jp-code-font-family)"/>
              </a:rPr>
              <a:t>', 'contacts', 'holes', </a:t>
            </a:r>
            <a:r>
              <a:rPr kumimoji="0" lang="en-US" altLang="en-US" b="1" i="0" u="sng" strike="noStrike" cap="none" normalizeH="0" baseline="0" dirty="0">
                <a:ln>
                  <a:noFill/>
                </a:ln>
                <a:solidFill>
                  <a:srgbClr val="FF0000"/>
                </a:solidFill>
                <a:effectLst/>
                <a:latin typeface="Arial Unicode MS"/>
                <a:ea typeface="var(--jp-code-font-family)"/>
              </a:rPr>
              <a:t>'properties</a:t>
            </a:r>
            <a:r>
              <a:rPr kumimoji="0" lang="en-US" altLang="en-US" b="0" i="0" u="none" strike="noStrike" cap="none" normalizeH="0" baseline="0" dirty="0">
                <a:ln>
                  <a:noFill/>
                </a:ln>
                <a:solidFill>
                  <a:schemeClr val="tx1"/>
                </a:solidFill>
                <a:effectLst/>
                <a:latin typeface="Arial Unicode MS"/>
                <a:ea typeface="var(--jp-code-font-family)"/>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Properties: </a:t>
            </a:r>
          </a:p>
          <a:p>
            <a:pPr marL="742950" lvl="1" indent="-285750" eaLnBrk="0" fontAlgn="base" hangingPunct="0">
              <a:spcBef>
                <a:spcPct val="0"/>
              </a:spcBef>
              <a:spcAft>
                <a:spcPct val="0"/>
              </a:spcAft>
              <a:buFont typeface="Arial" panose="020B0604020202020204" pitchFamily="34" charset="0"/>
              <a:buChar char="•"/>
            </a:pPr>
            <a:r>
              <a:rPr lang="en-US" altLang="en-US" dirty="0">
                <a:latin typeface="Arial Unicode MS"/>
                <a:ea typeface="var(--jp-code-font-family)"/>
              </a:rPr>
              <a:t>Assembly level information</a:t>
            </a:r>
          </a:p>
          <a:p>
            <a:pPr marL="742950" lvl="1" indent="-285750" eaLnBrk="0" fontAlgn="base" hangingPunct="0">
              <a:spcBef>
                <a:spcPct val="0"/>
              </a:spcBef>
              <a:spcAft>
                <a:spcPct val="0"/>
              </a:spcAft>
              <a:buFont typeface="Arial" panose="020B0604020202020204" pitchFamily="34" charset="0"/>
              <a:buChar char="•"/>
            </a:pPr>
            <a:r>
              <a:rPr lang="en-US" altLang="en-US" sz="1600" i="1" dirty="0">
                <a:solidFill>
                  <a:schemeClr val="tx2">
                    <a:lumMod val="75000"/>
                    <a:lumOff val="25000"/>
                  </a:schemeClr>
                </a:solidFill>
                <a:latin typeface="Arial Unicode MS"/>
              </a:rPr>
              <a:t>['name', '</a:t>
            </a:r>
            <a:r>
              <a:rPr lang="en-US" altLang="en-US" sz="1600" i="1" dirty="0" err="1">
                <a:solidFill>
                  <a:schemeClr val="tx2">
                    <a:lumMod val="75000"/>
                    <a:lumOff val="25000"/>
                  </a:schemeClr>
                </a:solidFill>
                <a:latin typeface="Arial Unicode MS"/>
              </a:rPr>
              <a:t>bounding_box</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edge_count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face_count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loop_count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shell_count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body_count</a:t>
            </a:r>
            <a:r>
              <a:rPr lang="en-US" altLang="en-US" sz="1600" i="1" dirty="0">
                <a:solidFill>
                  <a:schemeClr val="tx2">
                    <a:lumMod val="75000"/>
                    <a:lumOff val="25000"/>
                  </a:schemeClr>
                </a:solidFill>
                <a:latin typeface="Arial Unicode MS"/>
              </a:rPr>
              <a:t>', 'area', 'volume', 'density', 'mass', '</a:t>
            </a:r>
            <a:r>
              <a:rPr lang="en-US" altLang="en-US" sz="1600" i="1" dirty="0" err="1">
                <a:solidFill>
                  <a:schemeClr val="tx2">
                    <a:lumMod val="75000"/>
                    <a:lumOff val="25000"/>
                  </a:schemeClr>
                </a:solidFill>
                <a:latin typeface="Arial Unicode MS"/>
              </a:rPr>
              <a:t>center_of_mass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principal_axes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xyz_moments_of_inertia</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surface_types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vertex_valence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design_type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likes_count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comments_count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views_count</a:t>
            </a:r>
            <a:r>
              <a:rPr lang="en-US" altLang="en-US" sz="1600" i="1" dirty="0">
                <a:solidFill>
                  <a:schemeClr val="tx2">
                    <a:lumMod val="75000"/>
                    <a:lumOff val="25000"/>
                  </a:schemeClr>
                </a:solidFill>
                <a:latin typeface="Arial Unicode MS"/>
              </a:rPr>
              <a:t>', 'products', 'categories', 'industries’]) </a:t>
            </a:r>
          </a:p>
          <a:p>
            <a:pPr marL="285750" indent="-285750" eaLnBrk="0" fontAlgn="base" hangingPunct="0">
              <a:spcBef>
                <a:spcPct val="0"/>
              </a:spcBef>
              <a:spcAft>
                <a:spcPct val="0"/>
              </a:spcAft>
              <a:buFont typeface="Wingdings" panose="05000000000000000000" pitchFamily="2" charset="2"/>
              <a:buChar char="q"/>
            </a:pPr>
            <a:r>
              <a:rPr lang="en-US" altLang="en-US" dirty="0">
                <a:latin typeface="Arial" panose="020B0604020202020204" pitchFamily="34" charset="0"/>
              </a:rPr>
              <a:t>Bodies: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Individual Component level information</a:t>
            </a:r>
          </a:p>
          <a:p>
            <a:pPr marL="742950" lvl="1" indent="-285750" eaLnBrk="0" fontAlgn="base" hangingPunct="0">
              <a:spcBef>
                <a:spcPct val="0"/>
              </a:spcBef>
              <a:spcAft>
                <a:spcPct val="0"/>
              </a:spcAft>
              <a:buFont typeface="Wingdings" panose="05000000000000000000" pitchFamily="2" charset="2"/>
              <a:buChar char="q"/>
            </a:pP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{'name': 'Body7', 'type':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BRepBody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png</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'e397626e-0608-11ec-a470-02052889e3af.png',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smt</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'e397626e-0608-11ec-a470-02052889e3af.smt', 'step': 'e397626e-0608-11ec-a470-02052889e3af.step', 'obj': 'e397626e-0608-11ec-a470-02052889e3af.obj',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physical_properties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center_of_mass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{'type': 'Point3D', 'x': 0.25315821192952176, 'y': 0.03333797923237883, 'z': 2.7849977545097624}, 'area': 19.067095914836415, 'volume': 1.128564254878852},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material_category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'Plastic'}</a:t>
            </a:r>
            <a:r>
              <a:rPr kumimoji="0" lang="en-US" altLang="en-US" sz="1600" b="0" i="1" u="none" strike="noStrike" cap="none" normalizeH="0" baseline="0" dirty="0">
                <a:ln>
                  <a:noFill/>
                </a:ln>
                <a:solidFill>
                  <a:schemeClr val="tx2">
                    <a:lumMod val="75000"/>
                    <a:lumOff val="25000"/>
                  </a:schemeClr>
                </a:solidFill>
                <a:effectLst/>
              </a:rPr>
              <a:t> </a:t>
            </a:r>
            <a:endParaRPr kumimoji="0" lang="en-US" altLang="en-US" sz="1600" b="0" i="1" u="none" strike="noStrike" cap="none" normalizeH="0" baseline="0" dirty="0">
              <a:ln>
                <a:noFill/>
              </a:ln>
              <a:solidFill>
                <a:schemeClr val="tx2">
                  <a:lumMod val="75000"/>
                  <a:lumOff val="25000"/>
                </a:schemeClr>
              </a:solidFill>
              <a:effectLst/>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q"/>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889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5</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17709" y="831310"/>
            <a:ext cx="9059749" cy="366957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3">
            <a:extLst>
              <a:ext uri="{FF2B5EF4-FFF2-40B4-BE49-F238E27FC236}">
                <a16:creationId xmlns:a16="http://schemas.microsoft.com/office/drawing/2014/main" id="{1C1C3236-9824-7A87-EA94-9B9AD2A949B1}"/>
              </a:ext>
            </a:extLst>
          </p:cNvPr>
          <p:cNvSpPr>
            <a:spLocks noChangeArrowheads="1"/>
          </p:cNvSpPr>
          <p:nvPr/>
        </p:nvSpPr>
        <p:spPr bwMode="auto">
          <a:xfrm>
            <a:off x="1828800" y="1148362"/>
            <a:ext cx="8016240" cy="2774542"/>
          </a:xfrm>
          <a:prstGeom prst="rect">
            <a:avLst/>
          </a:prstGeom>
          <a:noFill/>
          <a:ln>
            <a:noFill/>
          </a:ln>
          <a:effectLst/>
        </p:spPr>
        <p:txBody>
          <a:bodyPr vert="horz" wrap="square" lIns="0" tIns="0" rIns="0" bIns="0" numCol="1" anchor="ctr" anchorCtr="0" compatLnSpc="1">
            <a:prstTxWarp prst="textNoShape">
              <a:avLst/>
            </a:prstTxWarp>
            <a:spAutoFit/>
          </a:bodyPr>
          <a:lstStyle/>
          <a:p>
            <a:r>
              <a:rPr lang="en-US" altLang="zh-CN" sz="2400" b="1" dirty="0">
                <a:ea typeface="宋体" panose="02010600030101010101" pitchFamily="2" charset="-122"/>
                <a:cs typeface="Arial" panose="020B0604020202020204" pitchFamily="34" charset="0"/>
              </a:rPr>
              <a:t>Names of the bodies</a:t>
            </a:r>
          </a:p>
          <a:p>
            <a:pPr marL="285750" indent="-285750">
              <a:lnSpc>
                <a:spcPct val="150000"/>
              </a:lnSpc>
              <a:spcAft>
                <a:spcPts val="600"/>
              </a:spcAft>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Contains characters from foreign languages: </a:t>
            </a:r>
            <a:r>
              <a:rPr kumimoji="0" lang="en-US" altLang="en-US" sz="2000" b="0" i="0" u="none" strike="noStrike" cap="none" normalizeH="0" baseline="0" dirty="0" err="1">
                <a:ln>
                  <a:noFill/>
                </a:ln>
                <a:solidFill>
                  <a:schemeClr val="tx1"/>
                </a:solidFill>
                <a:effectLst/>
                <a:latin typeface="Arial Unicode MS"/>
                <a:ea typeface="var(--jp-code-font-family)"/>
              </a:rPr>
              <a:t>しっぽ</a:t>
            </a:r>
            <a:r>
              <a:rPr kumimoji="0" lang="en-US" altLang="en-US" sz="1600" b="0" i="0" u="none" strike="noStrike" cap="none" normalizeH="0" baseline="0" dirty="0">
                <a:ln>
                  <a:noFill/>
                </a:ln>
                <a:solidFill>
                  <a:schemeClr val="tx1"/>
                </a:solidFill>
                <a:effectLst/>
              </a:rPr>
              <a:t> , </a:t>
            </a:r>
            <a:r>
              <a:rPr lang="en-US" altLang="en-US" sz="2000" dirty="0" err="1">
                <a:ea typeface="宋体" panose="02010600030101010101" pitchFamily="2" charset="-122"/>
                <a:cs typeface="Arial" panose="020B0604020202020204" pitchFamily="34" charset="0"/>
              </a:rPr>
              <a:t>Piastra</a:t>
            </a:r>
            <a:r>
              <a:rPr lang="en-US" altLang="en-US" sz="2000" dirty="0">
                <a:ea typeface="宋体" panose="02010600030101010101" pitchFamily="2" charset="-122"/>
                <a:cs typeface="Arial" panose="020B0604020202020204" pitchFamily="34" charset="0"/>
              </a:rPr>
              <a:t> (plate), </a:t>
            </a:r>
            <a:r>
              <a:rPr lang="en-US" altLang="en-US" sz="2000" dirty="0" err="1">
                <a:ea typeface="宋体" panose="02010600030101010101" pitchFamily="2" charset="-122"/>
                <a:cs typeface="Arial" panose="020B0604020202020204" pitchFamily="34" charset="0"/>
              </a:rPr>
              <a:t>Vite</a:t>
            </a:r>
            <a:r>
              <a:rPr lang="en-US" altLang="en-US" sz="2000" dirty="0">
                <a:ea typeface="宋体" panose="02010600030101010101" pitchFamily="2" charset="-122"/>
                <a:cs typeface="Arial" panose="020B0604020202020204" pitchFamily="34" charset="0"/>
              </a:rPr>
              <a:t> </a:t>
            </a:r>
            <a:r>
              <a:rPr lang="en-US" altLang="en-US" sz="2000" dirty="0" err="1">
                <a:ea typeface="宋体" panose="02010600030101010101" pitchFamily="2" charset="-122"/>
                <a:cs typeface="Arial" panose="020B0604020202020204" pitchFamily="34" charset="0"/>
              </a:rPr>
              <a:t>Piedino</a:t>
            </a:r>
            <a:r>
              <a:rPr lang="en-US" altLang="en-US" sz="2000" dirty="0">
                <a:ea typeface="宋体" panose="02010600030101010101" pitchFamily="2" charset="-122"/>
                <a:cs typeface="Arial" panose="020B0604020202020204" pitchFamily="34" charset="0"/>
              </a:rPr>
              <a:t> (Foot screw)</a:t>
            </a:r>
          </a:p>
          <a:p>
            <a:pPr marL="285750" indent="-285750">
              <a:lnSpc>
                <a:spcPct val="150000"/>
              </a:lnSpc>
              <a:spcAft>
                <a:spcPts val="60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Easy to </a:t>
            </a:r>
            <a:r>
              <a:rPr lang="en-US" altLang="en-US" sz="2000" dirty="0">
                <a:latin typeface="Arial" panose="020B0604020202020204" pitchFamily="34" charset="0"/>
              </a:rPr>
              <a:t>understand names: </a:t>
            </a:r>
            <a:r>
              <a:rPr kumimoji="0" lang="en-US" altLang="en-US" sz="2000" b="0" i="0" u="none" strike="noStrike" cap="none" normalizeH="0" baseline="0" dirty="0" err="1">
                <a:ln>
                  <a:noFill/>
                </a:ln>
                <a:solidFill>
                  <a:schemeClr val="tx1"/>
                </a:solidFill>
                <a:effectLst/>
                <a:latin typeface="Arial" panose="020B0604020202020204" pitchFamily="34" charset="0"/>
              </a:rPr>
              <a:t>leg_motor</a:t>
            </a:r>
            <a:r>
              <a:rPr kumimoji="0" lang="en-US" altLang="en-US" sz="2000" b="0" i="0" u="none" strike="noStrike" cap="none" normalizeH="0" baseline="0" dirty="0">
                <a:ln>
                  <a:noFill/>
                </a:ln>
                <a:solidFill>
                  <a:schemeClr val="tx1"/>
                </a:solidFill>
                <a:effectLst/>
                <a:latin typeface="Arial" panose="020B0604020202020204" pitchFamily="34" charset="0"/>
              </a:rPr>
              <a:t>, iron </a:t>
            </a:r>
            <a:r>
              <a:rPr kumimoji="0" lang="en-US" altLang="en-US" sz="2000" b="0" i="0" u="none" strike="noStrike" cap="none" normalizeH="0" baseline="0" dirty="0" err="1">
                <a:ln>
                  <a:noFill/>
                </a:ln>
                <a:solidFill>
                  <a:schemeClr val="tx1"/>
                </a:solidFill>
                <a:effectLst/>
                <a:latin typeface="Arial" panose="020B0604020202020204" pitchFamily="34" charset="0"/>
              </a:rPr>
              <a:t>cardin</a:t>
            </a:r>
            <a:r>
              <a:rPr lang="en-US" altLang="en-US" sz="2000" dirty="0">
                <a:latin typeface="Arial" panose="020B0604020202020204" pitchFamily="34" charset="0"/>
              </a:rPr>
              <a:t>, Brass Pattern, L-</a:t>
            </a:r>
            <a:r>
              <a:rPr lang="en-US" altLang="en-US" sz="2000" dirty="0" err="1">
                <a:latin typeface="Arial" panose="020B0604020202020204" pitchFamily="34" charset="0"/>
              </a:rPr>
              <a:t>Bracket,screw</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spcAft>
                <a:spcPts val="600"/>
              </a:spcAft>
              <a:buFont typeface="Wingdings" panose="05000000000000000000" pitchFamily="2" charset="2"/>
              <a:buChar char="q"/>
            </a:pPr>
            <a:r>
              <a:rPr lang="en-US" altLang="en-US" sz="2000" dirty="0">
                <a:latin typeface="Arial" panose="020B0604020202020204" pitchFamily="34" charset="0"/>
              </a:rPr>
              <a:t>Some abstract names: Body10, Body59, Body2,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2580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B6BB9-3B82-A9E1-0763-C8C2BABD87C3}"/>
              </a:ext>
            </a:extLst>
          </p:cNvPr>
          <p:cNvSpPr>
            <a:spLocks noGrp="1"/>
          </p:cNvSpPr>
          <p:nvPr>
            <p:ph type="sldNum" sz="quarter" idx="12"/>
          </p:nvPr>
        </p:nvSpPr>
        <p:spPr/>
        <p:txBody>
          <a:bodyPr/>
          <a:lstStyle/>
          <a:p>
            <a:fld id="{BFD2CDEF-EBF7-A24C-97CC-57BDAB189928}" type="slidenum">
              <a:rPr lang="en-US" smtClean="0"/>
              <a:pPr/>
              <a:t>6</a:t>
            </a:fld>
            <a:endParaRPr lang="en-US" dirty="0"/>
          </a:p>
        </p:txBody>
      </p:sp>
      <p:pic>
        <p:nvPicPr>
          <p:cNvPr id="4" name="Picture 3" descr="A graph of different metal types&#10;&#10;Description automatically generated with medium confidence">
            <a:extLst>
              <a:ext uri="{FF2B5EF4-FFF2-40B4-BE49-F238E27FC236}">
                <a16:creationId xmlns:a16="http://schemas.microsoft.com/office/drawing/2014/main" id="{52FBB6B4-A18A-3715-930F-C8D4E9B40C27}"/>
              </a:ext>
            </a:extLst>
          </p:cNvPr>
          <p:cNvPicPr>
            <a:picLocks noChangeAspect="1"/>
          </p:cNvPicPr>
          <p:nvPr/>
        </p:nvPicPr>
        <p:blipFill rotWithShape="1">
          <a:blip r:embed="rId2"/>
          <a:srcRect t="8361" b="11135"/>
          <a:stretch/>
        </p:blipFill>
        <p:spPr>
          <a:xfrm>
            <a:off x="1916647" y="677731"/>
            <a:ext cx="6400813" cy="5152913"/>
          </a:xfrm>
          <a:prstGeom prst="rect">
            <a:avLst/>
          </a:prstGeom>
        </p:spPr>
      </p:pic>
      <p:sp>
        <p:nvSpPr>
          <p:cNvPr id="3" name="文本框 20">
            <a:extLst>
              <a:ext uri="{FF2B5EF4-FFF2-40B4-BE49-F238E27FC236}">
                <a16:creationId xmlns:a16="http://schemas.microsoft.com/office/drawing/2014/main" id="{45655471-5CB7-0922-E474-EBF69BF011DF}"/>
              </a:ext>
            </a:extLst>
          </p:cNvPr>
          <p:cNvSpPr txBox="1"/>
          <p:nvPr/>
        </p:nvSpPr>
        <p:spPr>
          <a:xfrm>
            <a:off x="1517709" y="136525"/>
            <a:ext cx="8950266" cy="892552"/>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Baseline Model performance – </a:t>
            </a:r>
            <a:r>
              <a:rPr lang="en-US" altLang="zh-CN" sz="2400" dirty="0">
                <a:ea typeface="宋体" panose="02010600030101010101" pitchFamily="2" charset="-122"/>
                <a:cs typeface="Arial" panose="020B0604020202020204" pitchFamily="34" charset="0"/>
              </a:rPr>
              <a:t>GPT3.5 + only “name” in the prompt</a:t>
            </a:r>
          </a:p>
        </p:txBody>
      </p:sp>
    </p:spTree>
    <p:extLst>
      <p:ext uri="{BB962C8B-B14F-4D97-AF65-F5344CB8AC3E}">
        <p14:creationId xmlns:p14="http://schemas.microsoft.com/office/powerpoint/2010/main" val="40063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7</a:t>
            </a:fld>
            <a:endParaRPr lang="en-US" dirty="0"/>
          </a:p>
        </p:txBody>
      </p:sp>
      <p:pic>
        <p:nvPicPr>
          <p:cNvPr id="6" name="Picture 5" descr="A bar graph with different colored bars&#10;&#10;Description automatically generated">
            <a:extLst>
              <a:ext uri="{FF2B5EF4-FFF2-40B4-BE49-F238E27FC236}">
                <a16:creationId xmlns:a16="http://schemas.microsoft.com/office/drawing/2014/main" id="{DC1012E0-74D5-9D14-9808-7075A7B7CFC6}"/>
              </a:ext>
            </a:extLst>
          </p:cNvPr>
          <p:cNvPicPr>
            <a:picLocks noChangeAspect="1"/>
          </p:cNvPicPr>
          <p:nvPr/>
        </p:nvPicPr>
        <p:blipFill>
          <a:blip r:embed="rId2"/>
          <a:stretch>
            <a:fillRect/>
          </a:stretch>
        </p:blipFill>
        <p:spPr>
          <a:xfrm>
            <a:off x="1517709" y="794718"/>
            <a:ext cx="6146657" cy="5268563"/>
          </a:xfrm>
          <a:prstGeom prst="rect">
            <a:avLst/>
          </a:prstGeom>
        </p:spPr>
      </p:pic>
      <p:sp>
        <p:nvSpPr>
          <p:cNvPr id="7" name="矩形: 圆角 19">
            <a:extLst>
              <a:ext uri="{FF2B5EF4-FFF2-40B4-BE49-F238E27FC236}">
                <a16:creationId xmlns:a16="http://schemas.microsoft.com/office/drawing/2014/main" id="{516C3916-4685-0D8E-9883-CA199F8DF470}"/>
              </a:ext>
            </a:extLst>
          </p:cNvPr>
          <p:cNvSpPr/>
          <p:nvPr/>
        </p:nvSpPr>
        <p:spPr>
          <a:xfrm>
            <a:off x="8080189" y="1227550"/>
            <a:ext cx="3474720" cy="17738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8138247" y="1367686"/>
            <a:ext cx="3358604" cy="1200329"/>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Dataset is </a:t>
            </a:r>
            <a:r>
              <a:rPr lang="en-US" altLang="zh-CN" b="1" dirty="0">
                <a:solidFill>
                  <a:srgbClr val="FF0000"/>
                </a:solidFill>
                <a:ea typeface="宋体" panose="02010600030101010101" pitchFamily="2" charset="-122"/>
                <a:cs typeface="Arial" panose="020B0604020202020204" pitchFamily="34" charset="0"/>
              </a:rPr>
              <a:t>imbalanced</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Need to consider this factor during the modelling process.</a:t>
            </a:r>
          </a:p>
        </p:txBody>
      </p:sp>
      <p:sp>
        <p:nvSpPr>
          <p:cNvPr id="4" name="文本框 20">
            <a:extLst>
              <a:ext uri="{FF2B5EF4-FFF2-40B4-BE49-F238E27FC236}">
                <a16:creationId xmlns:a16="http://schemas.microsoft.com/office/drawing/2014/main" id="{BA959AAF-F61E-5863-72C7-19B98D35F1F6}"/>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17677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8</a:t>
            </a:fld>
            <a:endParaRPr lang="en-US" dirty="0"/>
          </a:p>
        </p:txBody>
      </p:sp>
      <p:pic>
        <p:nvPicPr>
          <p:cNvPr id="4" name="Picture 3" descr="A bar graph with different colored squares&#10;&#10;Description automatically generated">
            <a:extLst>
              <a:ext uri="{FF2B5EF4-FFF2-40B4-BE49-F238E27FC236}">
                <a16:creationId xmlns:a16="http://schemas.microsoft.com/office/drawing/2014/main" id="{15B608EA-FC05-00F5-5231-16813EF7CC60}"/>
              </a:ext>
            </a:extLst>
          </p:cNvPr>
          <p:cNvPicPr>
            <a:picLocks noChangeAspect="1"/>
          </p:cNvPicPr>
          <p:nvPr/>
        </p:nvPicPr>
        <p:blipFill>
          <a:blip r:embed="rId2"/>
          <a:stretch>
            <a:fillRect/>
          </a:stretch>
        </p:blipFill>
        <p:spPr>
          <a:xfrm>
            <a:off x="1406897" y="610871"/>
            <a:ext cx="7181850" cy="5745479"/>
          </a:xfrm>
          <a:prstGeom prst="rect">
            <a:avLst/>
          </a:prstGeom>
        </p:spPr>
      </p:pic>
      <p:sp>
        <p:nvSpPr>
          <p:cNvPr id="3" name="矩形: 圆角 19">
            <a:extLst>
              <a:ext uri="{FF2B5EF4-FFF2-40B4-BE49-F238E27FC236}">
                <a16:creationId xmlns:a16="http://schemas.microsoft.com/office/drawing/2014/main" id="{9693FB9C-B0A2-4135-27A1-525EF2ADFB63}"/>
              </a:ext>
            </a:extLst>
          </p:cNvPr>
          <p:cNvSpPr/>
          <p:nvPr/>
        </p:nvSpPr>
        <p:spPr>
          <a:xfrm>
            <a:off x="8588747" y="1392190"/>
            <a:ext cx="3474720" cy="17738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文本框 20">
            <a:extLst>
              <a:ext uri="{FF2B5EF4-FFF2-40B4-BE49-F238E27FC236}">
                <a16:creationId xmlns:a16="http://schemas.microsoft.com/office/drawing/2014/main" id="{A3536AE1-8C7C-02E7-7822-CB02FC6B0018}"/>
              </a:ext>
            </a:extLst>
          </p:cNvPr>
          <p:cNvSpPr txBox="1"/>
          <p:nvPr/>
        </p:nvSpPr>
        <p:spPr>
          <a:xfrm>
            <a:off x="8646805" y="1522674"/>
            <a:ext cx="3358604" cy="1292662"/>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
        <p:nvSpPr>
          <p:cNvPr id="8" name="文本框 20">
            <a:extLst>
              <a:ext uri="{FF2B5EF4-FFF2-40B4-BE49-F238E27FC236}">
                <a16:creationId xmlns:a16="http://schemas.microsoft.com/office/drawing/2014/main" id="{A038DB41-AC08-3174-57D7-D6EA167B9829}"/>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444474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9</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pic>
        <p:nvPicPr>
          <p:cNvPr id="7" name="Picture 6" descr="A chart with different colored squares&#10;&#10;Description automatically generated">
            <a:extLst>
              <a:ext uri="{FF2B5EF4-FFF2-40B4-BE49-F238E27FC236}">
                <a16:creationId xmlns:a16="http://schemas.microsoft.com/office/drawing/2014/main" id="{59088759-A315-91D3-5037-EC2ADB6A0BAF}"/>
              </a:ext>
            </a:extLst>
          </p:cNvPr>
          <p:cNvPicPr>
            <a:picLocks noChangeAspect="1"/>
          </p:cNvPicPr>
          <p:nvPr/>
        </p:nvPicPr>
        <p:blipFill>
          <a:blip r:embed="rId2"/>
          <a:stretch>
            <a:fillRect/>
          </a:stretch>
        </p:blipFill>
        <p:spPr>
          <a:xfrm>
            <a:off x="1361440" y="894080"/>
            <a:ext cx="10668000" cy="4267200"/>
          </a:xfrm>
          <a:prstGeom prst="rect">
            <a:avLst/>
          </a:prstGeom>
        </p:spPr>
      </p:pic>
    </p:spTree>
    <p:extLst>
      <p:ext uri="{BB962C8B-B14F-4D97-AF65-F5344CB8AC3E}">
        <p14:creationId xmlns:p14="http://schemas.microsoft.com/office/powerpoint/2010/main" val="22781487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1"/>
  <p:tag name="KSO_WM_TEMPLATE_CATEGORY" val="custom"/>
  <p:tag name="KSO_WM_TEMPLATE_INDEX" val="20184567"/>
  <p:tag name="KSO_WM_UNIT_INDEX" val="8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2"/>
  <p:tag name="KSO_WM_TEMPLATE_CATEGORY" val="custom"/>
  <p:tag name="KSO_WM_TEMPLATE_INDEX" val="20184567"/>
  <p:tag name="KSO_WM_UNIT_INDEX" val="8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3"/>
  <p:tag name="KSO_WM_TEMPLATE_CATEGORY" val="custom"/>
  <p:tag name="KSO_WM_TEMPLATE_INDEX" val="20184567"/>
  <p:tag name="KSO_WM_UNIT_INDEX" val="8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4"/>
  <p:tag name="KSO_WM_TEMPLATE_CATEGORY" val="custom"/>
  <p:tag name="KSO_WM_TEMPLATE_INDEX" val="20184567"/>
  <p:tag name="KSO_WM_UNIT_INDEX" val="8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5"/>
  <p:tag name="KSO_WM_TEMPLATE_CATEGORY" val="custom"/>
  <p:tag name="KSO_WM_TEMPLATE_INDEX" val="20184567"/>
  <p:tag name="KSO_WM_UNIT_INDEX" val="8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6"/>
  <p:tag name="KSO_WM_TEMPLATE_CATEGORY" val="custom"/>
  <p:tag name="KSO_WM_TEMPLATE_INDEX" val="20184567"/>
  <p:tag name="KSO_WM_UNIT_INDEX" val="8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7"/>
  <p:tag name="KSO_WM_TEMPLATE_CATEGORY" val="custom"/>
  <p:tag name="KSO_WM_TEMPLATE_INDEX" val="20184567"/>
  <p:tag name="KSO_WM_UNIT_INDEX" val="8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8"/>
  <p:tag name="KSO_WM_TEMPLATE_CATEGORY" val="custom"/>
  <p:tag name="KSO_WM_TEMPLATE_INDEX" val="20184567"/>
  <p:tag name="KSO_WM_UNIT_INDEX" val="8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9"/>
  <p:tag name="KSO_WM_TEMPLATE_CATEGORY" val="custom"/>
  <p:tag name="KSO_WM_TEMPLATE_INDEX" val="20184567"/>
  <p:tag name="KSO_WM_UNIT_INDEX" val="8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0"/>
  <p:tag name="KSO_WM_TEMPLATE_CATEGORY" val="custom"/>
  <p:tag name="KSO_WM_TEMPLATE_INDEX" val="20184567"/>
  <p:tag name="KSO_WM_UNIT_INDEX" val="9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1"/>
  <p:tag name="KSO_WM_TEMPLATE_CATEGORY" val="custom"/>
  <p:tag name="KSO_WM_TEMPLATE_INDEX" val="20184567"/>
  <p:tag name="KSO_WM_UNIT_INDEX" val="9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2"/>
  <p:tag name="KSO_WM_TEMPLATE_CATEGORY" val="custom"/>
  <p:tag name="KSO_WM_TEMPLATE_INDEX" val="20184567"/>
  <p:tag name="KSO_WM_UNIT_INDEX" val="9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3"/>
  <p:tag name="KSO_WM_TEMPLATE_CATEGORY" val="custom"/>
  <p:tag name="KSO_WM_TEMPLATE_INDEX" val="20184567"/>
  <p:tag name="KSO_WM_UNIT_INDEX" val="9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4"/>
  <p:tag name="KSO_WM_TEMPLATE_CATEGORY" val="custom"/>
  <p:tag name="KSO_WM_TEMPLATE_INDEX" val="20184567"/>
  <p:tag name="KSO_WM_UNIT_INDEX" val="9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b"/>
  <p:tag name="KSO_WM_UNIT_INDEX" val="1"/>
  <p:tag name="KSO_WM_UNIT_LAYERLEVEL" val="1"/>
  <p:tag name="KSO_WM_UNIT_VALUE" val="8"/>
  <p:tag name="KSO_WM_UNIT_ISCONTENTSTITLE" val="0"/>
  <p:tag name="KSO_WM_UNIT_HIGHLIGHT" val="0"/>
  <p:tag name="KSO_WM_UNIT_COMPATIBLE" val="0"/>
  <p:tag name="KSO_WM_DIAGRAM_GROUP_CODE" val="l1-1"/>
  <p:tag name="KSO_WM_UNIT_ID" val="custom20184567_9*b*1"/>
  <p:tag name="KSO_WM_UNIT_PRESET_TEXT" val="CONTENTS"/>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5"/>
  <p:tag name="KSO_WM_TEMPLATE_CATEGORY" val="custom"/>
  <p:tag name="KSO_WM_TEMPLATE_INDEX" val="20184567"/>
  <p:tag name="KSO_WM_UNIT_INDEX" val="9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6"/>
  <p:tag name="KSO_WM_TEMPLATE_CATEGORY" val="custom"/>
  <p:tag name="KSO_WM_TEMPLATE_INDEX" val="20184567"/>
  <p:tag name="KSO_WM_UNIT_INDEX" val="9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7"/>
  <p:tag name="KSO_WM_TEMPLATE_CATEGORY" val="custom"/>
  <p:tag name="KSO_WM_TEMPLATE_INDEX" val="20184567"/>
  <p:tag name="KSO_WM_UNIT_INDEX" val="9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8"/>
  <p:tag name="KSO_WM_TEMPLATE_CATEGORY" val="custom"/>
  <p:tag name="KSO_WM_TEMPLATE_INDEX" val="20184567"/>
  <p:tag name="KSO_WM_UNIT_INDEX" val="9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9"/>
  <p:tag name="KSO_WM_TEMPLATE_CATEGORY" val="custom"/>
  <p:tag name="KSO_WM_TEMPLATE_INDEX" val="20184567"/>
  <p:tag name="KSO_WM_UNIT_INDEX" val="9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0"/>
  <p:tag name="KSO_WM_TEMPLATE_CATEGORY" val="custom"/>
  <p:tag name="KSO_WM_TEMPLATE_INDEX" val="20184567"/>
  <p:tag name="KSO_WM_UNIT_INDEX" val="10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1"/>
  <p:tag name="KSO_WM_TEMPLATE_CATEGORY" val="custom"/>
  <p:tag name="KSO_WM_TEMPLATE_INDEX" val="20184567"/>
  <p:tag name="KSO_WM_UNIT_INDEX" val="10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2"/>
  <p:tag name="KSO_WM_TEMPLATE_CATEGORY" val="custom"/>
  <p:tag name="KSO_WM_TEMPLATE_INDEX" val="20184567"/>
  <p:tag name="KSO_WM_UNIT_INDEX" val="10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3"/>
  <p:tag name="KSO_WM_TEMPLATE_CATEGORY" val="custom"/>
  <p:tag name="KSO_WM_TEMPLATE_INDEX" val="20184567"/>
  <p:tag name="KSO_WM_UNIT_INDEX" val="10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4"/>
  <p:tag name="KSO_WM_TEMPLATE_CATEGORY" val="custom"/>
  <p:tag name="KSO_WM_TEMPLATE_INDEX" val="20184567"/>
  <p:tag name="KSO_WM_UNIT_INDEX" val="3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
  <p:tag name="KSO_WM_TEMPLATE_CATEGORY" val="custom"/>
  <p:tag name="KSO_WM_TEMPLATE_INDEX" val="20184567"/>
  <p:tag name="KSO_WM_UNIT_INDEX" val="1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5"/>
  <p:tag name="KSO_WM_TEMPLATE_CATEGORY" val="custom"/>
  <p:tag name="KSO_WM_TEMPLATE_INDEX" val="20184567"/>
  <p:tag name="KSO_WM_UNIT_INDEX" val="3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6"/>
  <p:tag name="KSO_WM_TEMPLATE_CATEGORY" val="custom"/>
  <p:tag name="KSO_WM_TEMPLATE_INDEX" val="20184567"/>
  <p:tag name="KSO_WM_UNIT_INDEX" val="3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7"/>
  <p:tag name="KSO_WM_TEMPLATE_CATEGORY" val="custom"/>
  <p:tag name="KSO_WM_TEMPLATE_INDEX" val="20184567"/>
  <p:tag name="KSO_WM_UNIT_INDEX" val="3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8"/>
  <p:tag name="KSO_WM_TEMPLATE_CATEGORY" val="custom"/>
  <p:tag name="KSO_WM_TEMPLATE_INDEX" val="20184567"/>
  <p:tag name="KSO_WM_UNIT_INDEX" val="3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9"/>
  <p:tag name="KSO_WM_TEMPLATE_CATEGORY" val="custom"/>
  <p:tag name="KSO_WM_TEMPLATE_INDEX" val="20184567"/>
  <p:tag name="KSO_WM_UNIT_INDEX" val="3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0"/>
  <p:tag name="KSO_WM_TEMPLATE_CATEGORY" val="custom"/>
  <p:tag name="KSO_WM_TEMPLATE_INDEX" val="20184567"/>
  <p:tag name="KSO_WM_UNIT_INDEX" val="4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1"/>
  <p:tag name="KSO_WM_TEMPLATE_CATEGORY" val="custom"/>
  <p:tag name="KSO_WM_TEMPLATE_INDEX" val="20184567"/>
  <p:tag name="KSO_WM_UNIT_INDEX" val="4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2"/>
  <p:tag name="KSO_WM_TEMPLATE_CATEGORY" val="custom"/>
  <p:tag name="KSO_WM_TEMPLATE_INDEX" val="20184567"/>
  <p:tag name="KSO_WM_UNIT_INDEX" val="4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3"/>
  <p:tag name="KSO_WM_TEMPLATE_CATEGORY" val="custom"/>
  <p:tag name="KSO_WM_TEMPLATE_INDEX" val="20184567"/>
  <p:tag name="KSO_WM_UNIT_INDEX" val="4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4"/>
  <p:tag name="KSO_WM_TEMPLATE_CATEGORY" val="custom"/>
  <p:tag name="KSO_WM_TEMPLATE_INDEX" val="20184567"/>
  <p:tag name="KSO_WM_UNIT_INDEX" val="4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7"/>
  <p:tag name="KSO_WM_TEMPLATE_CATEGORY" val="custom"/>
  <p:tag name="KSO_WM_TEMPLATE_INDEX" val="20184567"/>
  <p:tag name="KSO_WM_UNIT_INDEX" val="5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5"/>
  <p:tag name="KSO_WM_TEMPLATE_CATEGORY" val="custom"/>
  <p:tag name="KSO_WM_TEMPLATE_INDEX" val="20184567"/>
  <p:tag name="KSO_WM_UNIT_INDEX" val="4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6"/>
  <p:tag name="KSO_WM_TEMPLATE_CATEGORY" val="custom"/>
  <p:tag name="KSO_WM_TEMPLATE_INDEX" val="20184567"/>
  <p:tag name="KSO_WM_UNIT_INDEX" val="4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7"/>
  <p:tag name="KSO_WM_TEMPLATE_CATEGORY" val="custom"/>
  <p:tag name="KSO_WM_TEMPLATE_INDEX" val="20184567"/>
  <p:tag name="KSO_WM_UNIT_INDEX" val="4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8"/>
  <p:tag name="KSO_WM_TEMPLATE_CATEGORY" val="custom"/>
  <p:tag name="KSO_WM_TEMPLATE_INDEX" val="20184567"/>
  <p:tag name="KSO_WM_UNIT_INDEX" val="4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9"/>
  <p:tag name="KSO_WM_TEMPLATE_CATEGORY" val="custom"/>
  <p:tag name="KSO_WM_TEMPLATE_INDEX" val="20184567"/>
  <p:tag name="KSO_WM_UNIT_INDEX" val="4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0"/>
  <p:tag name="KSO_WM_TEMPLATE_CATEGORY" val="custom"/>
  <p:tag name="KSO_WM_TEMPLATE_INDEX" val="20184567"/>
  <p:tag name="KSO_WM_UNIT_INDEX" val="5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1"/>
  <p:tag name="KSO_WM_TEMPLATE_CATEGORY" val="custom"/>
  <p:tag name="KSO_WM_TEMPLATE_INDEX" val="20184567"/>
  <p:tag name="KSO_WM_UNIT_INDEX" val="5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2"/>
  <p:tag name="KSO_WM_TEMPLATE_CATEGORY" val="custom"/>
  <p:tag name="KSO_WM_TEMPLATE_INDEX" val="20184567"/>
  <p:tag name="KSO_WM_UNIT_INDEX" val="5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3"/>
  <p:tag name="KSO_WM_TEMPLATE_CATEGORY" val="custom"/>
  <p:tag name="KSO_WM_TEMPLATE_INDEX" val="20184567"/>
  <p:tag name="KSO_WM_UNIT_INDEX" val="5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4"/>
  <p:tag name="KSO_WM_TEMPLATE_CATEGORY" val="custom"/>
  <p:tag name="KSO_WM_TEMPLATE_INDEX" val="20184567"/>
  <p:tag name="KSO_WM_UNIT_INDEX" val="5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5"/>
  <p:tag name="KSO_WM_TEMPLATE_CATEGORY" val="custom"/>
  <p:tag name="KSO_WM_TEMPLATE_INDEX" val="20184567"/>
  <p:tag name="KSO_WM_UNIT_INDEX" val="5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6"/>
  <p:tag name="KSO_WM_TEMPLATE_CATEGORY" val="custom"/>
  <p:tag name="KSO_WM_TEMPLATE_INDEX" val="20184567"/>
  <p:tag name="KSO_WM_UNIT_INDEX" val="5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14245</TotalTime>
  <Words>3284</Words>
  <Application>Microsoft Office PowerPoint</Application>
  <PresentationFormat>Widescreen</PresentationFormat>
  <Paragraphs>260</Paragraphs>
  <Slides>30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 Unicode MS</vt:lpstr>
      <vt:lpstr>Söhne</vt:lpstr>
      <vt:lpstr>system-ui</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#CHEN LEQUN#</cp:lastModifiedBy>
  <cp:revision>108</cp:revision>
  <dcterms:created xsi:type="dcterms:W3CDTF">2021-02-17T02:31:40Z</dcterms:created>
  <dcterms:modified xsi:type="dcterms:W3CDTF">2023-08-16T11:30:43Z</dcterms:modified>
</cp:coreProperties>
</file>